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theme/themeOverride2.xml" ContentType="application/vnd.openxmlformats-officedocument.themeOverride+xml"/>
  <Override PartName="/ppt/tags/tag3.xml" ContentType="application/vnd.openxmlformats-officedocument.presentationml.tags+xml"/>
  <Override PartName="/ppt/tags/tag4.xml" ContentType="application/vnd.openxmlformats-officedocument.presentationml.tags+xml"/>
  <Override PartName="/ppt/theme/themeOverride3.xml" ContentType="application/vnd.openxmlformats-officedocument.themeOverride+xml"/>
  <Override PartName="/ppt/tags/tag5.xml" ContentType="application/vnd.openxmlformats-officedocument.presentationml.tags+xml"/>
  <Override PartName="/ppt/tags/tag6.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7.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8.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9.xml" ContentType="application/vnd.openxmlformats-officedocument.presentationml.tag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10.xml" ContentType="application/vnd.openxmlformats-officedocument.presentationml.tags+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11.xml" ContentType="application/vnd.openxmlformats-officedocument.presentationml.tags+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12.xml" ContentType="application/vnd.openxmlformats-officedocument.presentationml.tags+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tags/tag13.xml" ContentType="application/vnd.openxmlformats-officedocument.presentationml.tags+xml"/>
  <Override PartName="/ppt/comments/comment1.xml" ContentType="application/vnd.openxmlformats-officedocument.presentationml.comments+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tags/tag14.xml" ContentType="application/vnd.openxmlformats-officedocument.presentationml.tags+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theme/themeOverride4.xml" ContentType="application/vnd.openxmlformats-officedocument.themeOverr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3"/>
  </p:notesMasterIdLst>
  <p:handoutMasterIdLst>
    <p:handoutMasterId r:id="rId54"/>
  </p:handoutMasterIdLst>
  <p:sldIdLst>
    <p:sldId id="272" r:id="rId2"/>
    <p:sldId id="269" r:id="rId3"/>
    <p:sldId id="258" r:id="rId4"/>
    <p:sldId id="273" r:id="rId5"/>
    <p:sldId id="276" r:id="rId6"/>
    <p:sldId id="275" r:id="rId7"/>
    <p:sldId id="278" r:id="rId8"/>
    <p:sldId id="277" r:id="rId9"/>
    <p:sldId id="279" r:id="rId10"/>
    <p:sldId id="274" r:id="rId11"/>
    <p:sldId id="306" r:id="rId12"/>
    <p:sldId id="281" r:id="rId13"/>
    <p:sldId id="298" r:id="rId14"/>
    <p:sldId id="280" r:id="rId15"/>
    <p:sldId id="283" r:id="rId16"/>
    <p:sldId id="299" r:id="rId17"/>
    <p:sldId id="285" r:id="rId18"/>
    <p:sldId id="287" r:id="rId19"/>
    <p:sldId id="308" r:id="rId20"/>
    <p:sldId id="307" r:id="rId21"/>
    <p:sldId id="289" r:id="rId22"/>
    <p:sldId id="303" r:id="rId23"/>
    <p:sldId id="304" r:id="rId24"/>
    <p:sldId id="286" r:id="rId25"/>
    <p:sldId id="293" r:id="rId26"/>
    <p:sldId id="321" r:id="rId27"/>
    <p:sldId id="320" r:id="rId28"/>
    <p:sldId id="292" r:id="rId29"/>
    <p:sldId id="327" r:id="rId30"/>
    <p:sldId id="288" r:id="rId31"/>
    <p:sldId id="294" r:id="rId32"/>
    <p:sldId id="310" r:id="rId33"/>
    <p:sldId id="329" r:id="rId34"/>
    <p:sldId id="305" r:id="rId35"/>
    <p:sldId id="296" r:id="rId36"/>
    <p:sldId id="297" r:id="rId37"/>
    <p:sldId id="261" r:id="rId38"/>
    <p:sldId id="311" r:id="rId39"/>
    <p:sldId id="312" r:id="rId40"/>
    <p:sldId id="313" r:id="rId41"/>
    <p:sldId id="314" r:id="rId42"/>
    <p:sldId id="315" r:id="rId43"/>
    <p:sldId id="316" r:id="rId44"/>
    <p:sldId id="317" r:id="rId45"/>
    <p:sldId id="318" r:id="rId46"/>
    <p:sldId id="319" r:id="rId47"/>
    <p:sldId id="323" r:id="rId48"/>
    <p:sldId id="324" r:id="rId49"/>
    <p:sldId id="325" r:id="rId50"/>
    <p:sldId id="326" r:id="rId51"/>
    <p:sldId id="328" r:id="rId52"/>
  </p:sldIdLst>
  <p:sldSz cx="12192000" cy="6858000"/>
  <p:notesSz cx="6858000" cy="9144000"/>
  <p:custDataLst>
    <p:tags r:id="rId5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inti" initials="XS" lastIdx="1" clrIdx="0">
    <p:extLst>
      <p:ext uri="{19B8F6BF-5375-455C-9EA6-DF929625EA0E}">
        <p15:presenceInfo xmlns:p15="http://schemas.microsoft.com/office/powerpoint/2012/main" userId="xint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271B"/>
    <a:srgbClr val="E987F9"/>
    <a:srgbClr val="C8C9DB"/>
    <a:srgbClr val="D96D61"/>
    <a:srgbClr val="B1B2B7"/>
    <a:srgbClr val="DEDFE3"/>
    <a:srgbClr val="39B1B4"/>
    <a:srgbClr val="527B7C"/>
    <a:srgbClr val="687063"/>
    <a:srgbClr val="D120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C56C09-637C-7105-7BAE-2100795505B3}" v="566" dt="2020-08-26T08:39:40.765"/>
    <p1510:client id="{253E02F0-1B99-96DF-7580-9C0BD283BB0F}" v="26" dt="2020-08-26T19:20:31.221"/>
    <p1510:client id="{30919BCF-F6EE-98D7-3040-9A97796C7AE9}" v="6870" dt="2020-08-26T20:14:16.236"/>
    <p1510:client id="{375EB828-6905-361F-E0D3-9891C1E2CCB0}" v="1" dt="2020-08-26T02:32:10.722"/>
    <p1510:client id="{5EA97EBF-7A3D-FE69-DF93-777FE4BA405E}" v="32" dt="2020-08-26T22:07:40.637"/>
    <p1510:client id="{6635EA4B-127C-B964-EA89-60D4BFB962DE}" v="237" dt="2020-08-26T21:36:19.728"/>
    <p1510:client id="{6D02655C-431F-0603-156B-5E5A4C6F2F84}" v="846" dt="2020-08-26T04:14:02.072"/>
    <p1510:client id="{8C446BCF-BC21-479B-A9EA-185B774DF48D}" v="3950" dt="2020-08-26T22:22:55.237"/>
    <p1510:client id="{8C80B16C-F7E0-5A41-B1E7-D60F76156FB7}" v="1" dt="2020-08-26T23:35:23.405"/>
    <p1510:client id="{9282DB5E-DC14-7EE7-F070-F9E121F0073B}" v="223" dt="2020-08-26T16:43:38.634"/>
    <p1510:client id="{BC89DB0C-F11A-5EB6-D780-AFEA89E33EE5}" v="277" dt="2020-08-26T03:19:56.231"/>
    <p1510:client id="{C0E1BE08-D320-F4A2-E7F2-9E2C09F3322A}" v="2340" dt="2020-08-27T00:04:24.392"/>
    <p1510:client id="{CCE66B0D-89F2-501D-87FE-1370D554D610}" v="1034" dt="2020-08-26T07:04:33.960"/>
    <p1510:client id="{D113981F-6B2F-5095-8A63-84936078F579}" v="772" dt="2020-08-26T18:29:24.857"/>
    <p1510:client id="{E4A7C487-0F5D-1589-C015-CAEA24333679}" v="1025" dt="2020-08-26T22:08:50.4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8-23T21:54:15.558" idx="1">
    <p:pos x="10" y="10"/>
    <p:text/>
    <p:extLst>
      <p:ext uri="{C676402C-5697-4E1C-873F-D02D1690AC5C}">
        <p15:threadingInfo xmlns:p15="http://schemas.microsoft.com/office/powerpoint/2012/main" timeZoneBias="36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CAD855-EA4C-42AC-AE9F-97B32679FF5D}" type="doc">
      <dgm:prSet loTypeId="urn:microsoft.com/office/officeart/2005/8/layout/hChevron3" loCatId="process" qsTypeId="urn:microsoft.com/office/officeart/2005/8/quickstyle/simple1" qsCatId="simple" csTypeId="urn:microsoft.com/office/officeart/2005/8/colors/accent1_2" csCatId="accent1" phldr="1"/>
      <dgm:spPr/>
    </dgm:pt>
    <dgm:pt modelId="{06BD7308-E533-4A44-BC17-262A526AB3BC}">
      <dgm:prSet phldrT="[Text]"/>
      <dgm:spPr>
        <a:solidFill>
          <a:schemeClr val="accent1"/>
        </a:solidFill>
        <a:ln>
          <a:noFill/>
        </a:ln>
      </dgm:spPr>
      <dgm:t>
        <a:bodyPr/>
        <a:lstStyle/>
        <a:p>
          <a:r>
            <a:rPr lang="en-US"/>
            <a:t>Introduction</a:t>
          </a:r>
        </a:p>
      </dgm:t>
    </dgm:pt>
    <dgm:pt modelId="{AAE53907-227B-4A21-929E-89BAD0871994}" type="parTrans" cxnId="{D8E59B02-BE7D-45C8-908A-10529358DC58}">
      <dgm:prSet/>
      <dgm:spPr/>
      <dgm:t>
        <a:bodyPr/>
        <a:lstStyle/>
        <a:p>
          <a:endParaRPr lang="en-US"/>
        </a:p>
      </dgm:t>
    </dgm:pt>
    <dgm:pt modelId="{73717B92-976E-440F-A65B-BC585716A9EC}" type="sibTrans" cxnId="{D8E59B02-BE7D-45C8-908A-10529358DC58}">
      <dgm:prSet/>
      <dgm:spPr/>
      <dgm:t>
        <a:bodyPr/>
        <a:lstStyle/>
        <a:p>
          <a:endParaRPr lang="en-US"/>
        </a:p>
      </dgm:t>
    </dgm:pt>
    <dgm:pt modelId="{FD7AE72E-F0CB-46A7-BC77-DE8364571EAE}">
      <dgm:prSet phldrT="[Text]"/>
      <dgm:spPr>
        <a:solidFill>
          <a:schemeClr val="accent2"/>
        </a:solidFill>
        <a:ln>
          <a:noFill/>
        </a:ln>
      </dgm:spPr>
      <dgm:t>
        <a:bodyPr/>
        <a:lstStyle/>
        <a:p>
          <a:r>
            <a:rPr lang="en-US"/>
            <a:t>Data Exploration</a:t>
          </a:r>
        </a:p>
      </dgm:t>
    </dgm:pt>
    <dgm:pt modelId="{8AAC2AE0-41AB-4275-866F-8EE4680734D9}" type="parTrans" cxnId="{B6556981-68D7-4D01-8D5B-417465A5B417}">
      <dgm:prSet/>
      <dgm:spPr/>
      <dgm:t>
        <a:bodyPr/>
        <a:lstStyle/>
        <a:p>
          <a:endParaRPr lang="en-US"/>
        </a:p>
      </dgm:t>
    </dgm:pt>
    <dgm:pt modelId="{1D5F2CE9-4E6F-4C44-B626-D0B889434319}" type="sibTrans" cxnId="{B6556981-68D7-4D01-8D5B-417465A5B417}">
      <dgm:prSet/>
      <dgm:spPr/>
      <dgm:t>
        <a:bodyPr/>
        <a:lstStyle/>
        <a:p>
          <a:endParaRPr lang="en-US"/>
        </a:p>
      </dgm:t>
    </dgm:pt>
    <dgm:pt modelId="{F7F817B5-9951-4BD7-95DB-1C8E949C97A0}">
      <dgm:prSet phldrT="[Text]"/>
      <dgm:spPr>
        <a:solidFill>
          <a:schemeClr val="accent2"/>
        </a:solidFill>
        <a:ln>
          <a:noFill/>
        </a:ln>
      </dgm:spPr>
      <dgm:t>
        <a:bodyPr/>
        <a:lstStyle/>
        <a:p>
          <a:r>
            <a:rPr lang="en-US"/>
            <a:t>Data Preparation</a:t>
          </a:r>
        </a:p>
      </dgm:t>
    </dgm:pt>
    <dgm:pt modelId="{7F4D8C18-19BC-44C4-99AE-D82E6F66D7C4}" type="parTrans" cxnId="{E986C82A-08B0-458D-96CE-0077680EC15D}">
      <dgm:prSet/>
      <dgm:spPr/>
      <dgm:t>
        <a:bodyPr/>
        <a:lstStyle/>
        <a:p>
          <a:endParaRPr lang="en-US"/>
        </a:p>
      </dgm:t>
    </dgm:pt>
    <dgm:pt modelId="{2427A0B7-E3AD-4C52-A49D-C60403EC12ED}" type="sibTrans" cxnId="{E986C82A-08B0-458D-96CE-0077680EC15D}">
      <dgm:prSet/>
      <dgm:spPr/>
      <dgm:t>
        <a:bodyPr/>
        <a:lstStyle/>
        <a:p>
          <a:endParaRPr lang="en-US"/>
        </a:p>
      </dgm:t>
    </dgm:pt>
    <dgm:pt modelId="{983C543E-3B8B-4E3B-AC18-2CBA5C0677A3}">
      <dgm:prSet/>
      <dgm:spPr>
        <a:solidFill>
          <a:schemeClr val="accent2"/>
        </a:solidFill>
        <a:ln>
          <a:noFill/>
        </a:ln>
      </dgm:spPr>
      <dgm:t>
        <a:bodyPr/>
        <a:lstStyle/>
        <a:p>
          <a:r>
            <a:rPr lang="en-US"/>
            <a:t>Methodology</a:t>
          </a:r>
        </a:p>
      </dgm:t>
    </dgm:pt>
    <dgm:pt modelId="{FA244251-63D4-46AA-91BA-CE4C097EF004}" type="parTrans" cxnId="{DACD9F83-4E1D-49FD-AE7A-8C6A03D39704}">
      <dgm:prSet/>
      <dgm:spPr/>
      <dgm:t>
        <a:bodyPr/>
        <a:lstStyle/>
        <a:p>
          <a:endParaRPr lang="en-US"/>
        </a:p>
      </dgm:t>
    </dgm:pt>
    <dgm:pt modelId="{FED5639F-5D12-4EDC-ACA9-06FAC0B36F05}" type="sibTrans" cxnId="{DACD9F83-4E1D-49FD-AE7A-8C6A03D39704}">
      <dgm:prSet/>
      <dgm:spPr/>
      <dgm:t>
        <a:bodyPr/>
        <a:lstStyle/>
        <a:p>
          <a:endParaRPr lang="en-US"/>
        </a:p>
      </dgm:t>
    </dgm:pt>
    <dgm:pt modelId="{292FD1E9-C06B-4E14-A377-9DD135099B85}">
      <dgm:prSet/>
      <dgm:spPr>
        <a:solidFill>
          <a:schemeClr val="accent2"/>
        </a:solidFill>
        <a:ln>
          <a:noFill/>
        </a:ln>
      </dgm:spPr>
      <dgm:t>
        <a:bodyPr/>
        <a:lstStyle/>
        <a:p>
          <a:r>
            <a:rPr lang="en-US"/>
            <a:t>Results</a:t>
          </a:r>
        </a:p>
      </dgm:t>
    </dgm:pt>
    <dgm:pt modelId="{8F68D161-A559-4DD4-B72B-A9EBC2CC34CB}" type="parTrans" cxnId="{524A9C96-29B1-4A8F-95CA-2BCDBE9E0E13}">
      <dgm:prSet/>
      <dgm:spPr/>
      <dgm:t>
        <a:bodyPr/>
        <a:lstStyle/>
        <a:p>
          <a:endParaRPr lang="en-US"/>
        </a:p>
      </dgm:t>
    </dgm:pt>
    <dgm:pt modelId="{9D93D331-1DD8-4CA9-A21C-A906A430A9CA}" type="sibTrans" cxnId="{524A9C96-29B1-4A8F-95CA-2BCDBE9E0E13}">
      <dgm:prSet/>
      <dgm:spPr/>
      <dgm:t>
        <a:bodyPr/>
        <a:lstStyle/>
        <a:p>
          <a:endParaRPr lang="en-US"/>
        </a:p>
      </dgm:t>
    </dgm:pt>
    <dgm:pt modelId="{31A70A76-8240-4FE6-9594-BB97FB8F97F5}">
      <dgm:prSet/>
      <dgm:spPr>
        <a:solidFill>
          <a:schemeClr val="accent2"/>
        </a:solidFill>
        <a:ln>
          <a:noFill/>
        </a:ln>
      </dgm:spPr>
      <dgm:t>
        <a:bodyPr/>
        <a:lstStyle/>
        <a:p>
          <a:r>
            <a:rPr lang="en-US"/>
            <a:t>Lessons Learnt</a:t>
          </a:r>
        </a:p>
      </dgm:t>
    </dgm:pt>
    <dgm:pt modelId="{B2990805-8CCF-45D7-AC35-B6A1846C2EFC}" type="parTrans" cxnId="{EDA93BAF-6219-4DAF-AFFA-B67FED9D9685}">
      <dgm:prSet/>
      <dgm:spPr/>
      <dgm:t>
        <a:bodyPr/>
        <a:lstStyle/>
        <a:p>
          <a:endParaRPr lang="en-US"/>
        </a:p>
      </dgm:t>
    </dgm:pt>
    <dgm:pt modelId="{3B4FCBF2-D511-446E-B95C-37F3F13F74F3}" type="sibTrans" cxnId="{EDA93BAF-6219-4DAF-AFFA-B67FED9D9685}">
      <dgm:prSet/>
      <dgm:spPr/>
      <dgm:t>
        <a:bodyPr/>
        <a:lstStyle/>
        <a:p>
          <a:endParaRPr lang="en-US"/>
        </a:p>
      </dgm:t>
    </dgm:pt>
    <dgm:pt modelId="{C6A606EF-55F1-4FB4-8A6B-20326EB07DCA}" type="pres">
      <dgm:prSet presAssocID="{52CAD855-EA4C-42AC-AE9F-97B32679FF5D}" presName="Name0" presStyleCnt="0">
        <dgm:presLayoutVars>
          <dgm:dir/>
          <dgm:resizeHandles val="exact"/>
        </dgm:presLayoutVars>
      </dgm:prSet>
      <dgm:spPr/>
    </dgm:pt>
    <dgm:pt modelId="{7A3AC08F-0846-4435-B6C6-6E2D3558037E}" type="pres">
      <dgm:prSet presAssocID="{06BD7308-E533-4A44-BC17-262A526AB3BC}" presName="parTxOnly" presStyleLbl="node1" presStyleIdx="0" presStyleCnt="6" custLinFactNeighborX="-47238">
        <dgm:presLayoutVars>
          <dgm:bulletEnabled val="1"/>
        </dgm:presLayoutVars>
      </dgm:prSet>
      <dgm:spPr/>
    </dgm:pt>
    <dgm:pt modelId="{B4A03F04-8A6A-4C33-8A97-D9197122FFA5}" type="pres">
      <dgm:prSet presAssocID="{73717B92-976E-440F-A65B-BC585716A9EC}" presName="parSpace" presStyleCnt="0"/>
      <dgm:spPr/>
    </dgm:pt>
    <dgm:pt modelId="{1AF1CDB2-A41F-448B-BBFA-4A2933E1E2B0}" type="pres">
      <dgm:prSet presAssocID="{FD7AE72E-F0CB-46A7-BC77-DE8364571EAE}" presName="parTxOnly" presStyleLbl="node1" presStyleIdx="1" presStyleCnt="6">
        <dgm:presLayoutVars>
          <dgm:bulletEnabled val="1"/>
        </dgm:presLayoutVars>
      </dgm:prSet>
      <dgm:spPr/>
    </dgm:pt>
    <dgm:pt modelId="{9F56CA4B-6E76-45CE-8F7B-EF46D242BC02}" type="pres">
      <dgm:prSet presAssocID="{1D5F2CE9-4E6F-4C44-B626-D0B889434319}" presName="parSpace" presStyleCnt="0"/>
      <dgm:spPr/>
    </dgm:pt>
    <dgm:pt modelId="{F70A63D2-FFED-45B5-8BB4-F6D6A99E220B}" type="pres">
      <dgm:prSet presAssocID="{F7F817B5-9951-4BD7-95DB-1C8E949C97A0}" presName="parTxOnly" presStyleLbl="node1" presStyleIdx="2" presStyleCnt="6">
        <dgm:presLayoutVars>
          <dgm:bulletEnabled val="1"/>
        </dgm:presLayoutVars>
      </dgm:prSet>
      <dgm:spPr/>
    </dgm:pt>
    <dgm:pt modelId="{07385859-B339-4CF6-A2C9-86DA411FA924}" type="pres">
      <dgm:prSet presAssocID="{2427A0B7-E3AD-4C52-A49D-C60403EC12ED}" presName="parSpace" presStyleCnt="0"/>
      <dgm:spPr/>
    </dgm:pt>
    <dgm:pt modelId="{04EFD8D3-8ECC-416F-A5C0-2C30CC97CA8D}" type="pres">
      <dgm:prSet presAssocID="{983C543E-3B8B-4E3B-AC18-2CBA5C0677A3}" presName="parTxOnly" presStyleLbl="node1" presStyleIdx="3" presStyleCnt="6" custLinFactY="-100000" custLinFactNeighborX="-32080" custLinFactNeighborY="-108458">
        <dgm:presLayoutVars>
          <dgm:bulletEnabled val="1"/>
        </dgm:presLayoutVars>
      </dgm:prSet>
      <dgm:spPr/>
    </dgm:pt>
    <dgm:pt modelId="{44F33042-95AE-42D5-B097-B74328C8FAA2}" type="pres">
      <dgm:prSet presAssocID="{FED5639F-5D12-4EDC-ACA9-06FAC0B36F05}" presName="parSpace" presStyleCnt="0"/>
      <dgm:spPr/>
    </dgm:pt>
    <dgm:pt modelId="{9742F840-D87C-4535-90E5-FB0F390B73A4}" type="pres">
      <dgm:prSet presAssocID="{292FD1E9-C06B-4E14-A377-9DD135099B85}" presName="parTxOnly" presStyleLbl="node1" presStyleIdx="4" presStyleCnt="6">
        <dgm:presLayoutVars>
          <dgm:bulletEnabled val="1"/>
        </dgm:presLayoutVars>
      </dgm:prSet>
      <dgm:spPr/>
    </dgm:pt>
    <dgm:pt modelId="{244DD70D-BBA8-4A3A-8BC2-E600DA065C06}" type="pres">
      <dgm:prSet presAssocID="{9D93D331-1DD8-4CA9-A21C-A906A430A9CA}" presName="parSpace" presStyleCnt="0"/>
      <dgm:spPr/>
    </dgm:pt>
    <dgm:pt modelId="{1BCE589B-A4C2-4DBC-B9B7-5D4A381DB1E5}" type="pres">
      <dgm:prSet presAssocID="{31A70A76-8240-4FE6-9594-BB97FB8F97F5}" presName="parTxOnly" presStyleLbl="node1" presStyleIdx="5" presStyleCnt="6">
        <dgm:presLayoutVars>
          <dgm:bulletEnabled val="1"/>
        </dgm:presLayoutVars>
      </dgm:prSet>
      <dgm:spPr/>
    </dgm:pt>
  </dgm:ptLst>
  <dgm:cxnLst>
    <dgm:cxn modelId="{D8E59B02-BE7D-45C8-908A-10529358DC58}" srcId="{52CAD855-EA4C-42AC-AE9F-97B32679FF5D}" destId="{06BD7308-E533-4A44-BC17-262A526AB3BC}" srcOrd="0" destOrd="0" parTransId="{AAE53907-227B-4A21-929E-89BAD0871994}" sibTransId="{73717B92-976E-440F-A65B-BC585716A9EC}"/>
    <dgm:cxn modelId="{E916301A-94CF-43B7-8778-04FCF83F5E53}" type="presOf" srcId="{06BD7308-E533-4A44-BC17-262A526AB3BC}" destId="{7A3AC08F-0846-4435-B6C6-6E2D3558037E}" srcOrd="0" destOrd="0" presId="urn:microsoft.com/office/officeart/2005/8/layout/hChevron3"/>
    <dgm:cxn modelId="{B3919721-A50A-48E6-A913-235F4387EB9E}" type="presOf" srcId="{983C543E-3B8B-4E3B-AC18-2CBA5C0677A3}" destId="{04EFD8D3-8ECC-416F-A5C0-2C30CC97CA8D}" srcOrd="0" destOrd="0" presId="urn:microsoft.com/office/officeart/2005/8/layout/hChevron3"/>
    <dgm:cxn modelId="{E986C82A-08B0-458D-96CE-0077680EC15D}" srcId="{52CAD855-EA4C-42AC-AE9F-97B32679FF5D}" destId="{F7F817B5-9951-4BD7-95DB-1C8E949C97A0}" srcOrd="2" destOrd="0" parTransId="{7F4D8C18-19BC-44C4-99AE-D82E6F66D7C4}" sibTransId="{2427A0B7-E3AD-4C52-A49D-C60403EC12ED}"/>
    <dgm:cxn modelId="{DE000A73-83A2-48AE-B9A1-15900AAD6D40}" type="presOf" srcId="{292FD1E9-C06B-4E14-A377-9DD135099B85}" destId="{9742F840-D87C-4535-90E5-FB0F390B73A4}" srcOrd="0" destOrd="0" presId="urn:microsoft.com/office/officeart/2005/8/layout/hChevron3"/>
    <dgm:cxn modelId="{1A1E2C81-2603-4849-8361-5CE88DF2FD2C}" type="presOf" srcId="{52CAD855-EA4C-42AC-AE9F-97B32679FF5D}" destId="{C6A606EF-55F1-4FB4-8A6B-20326EB07DCA}" srcOrd="0" destOrd="0" presId="urn:microsoft.com/office/officeart/2005/8/layout/hChevron3"/>
    <dgm:cxn modelId="{B6556981-68D7-4D01-8D5B-417465A5B417}" srcId="{52CAD855-EA4C-42AC-AE9F-97B32679FF5D}" destId="{FD7AE72E-F0CB-46A7-BC77-DE8364571EAE}" srcOrd="1" destOrd="0" parTransId="{8AAC2AE0-41AB-4275-866F-8EE4680734D9}" sibTransId="{1D5F2CE9-4E6F-4C44-B626-D0B889434319}"/>
    <dgm:cxn modelId="{DACD9F83-4E1D-49FD-AE7A-8C6A03D39704}" srcId="{52CAD855-EA4C-42AC-AE9F-97B32679FF5D}" destId="{983C543E-3B8B-4E3B-AC18-2CBA5C0677A3}" srcOrd="3" destOrd="0" parTransId="{FA244251-63D4-46AA-91BA-CE4C097EF004}" sibTransId="{FED5639F-5D12-4EDC-ACA9-06FAC0B36F05}"/>
    <dgm:cxn modelId="{6D9CE98A-2427-4356-B1A0-A81339A77381}" type="presOf" srcId="{FD7AE72E-F0CB-46A7-BC77-DE8364571EAE}" destId="{1AF1CDB2-A41F-448B-BBFA-4A2933E1E2B0}" srcOrd="0" destOrd="0" presId="urn:microsoft.com/office/officeart/2005/8/layout/hChevron3"/>
    <dgm:cxn modelId="{F2E18391-4C35-4D58-BADF-3CFAED005B32}" type="presOf" srcId="{F7F817B5-9951-4BD7-95DB-1C8E949C97A0}" destId="{F70A63D2-FFED-45B5-8BB4-F6D6A99E220B}" srcOrd="0" destOrd="0" presId="urn:microsoft.com/office/officeart/2005/8/layout/hChevron3"/>
    <dgm:cxn modelId="{524A9C96-29B1-4A8F-95CA-2BCDBE9E0E13}" srcId="{52CAD855-EA4C-42AC-AE9F-97B32679FF5D}" destId="{292FD1E9-C06B-4E14-A377-9DD135099B85}" srcOrd="4" destOrd="0" parTransId="{8F68D161-A559-4DD4-B72B-A9EBC2CC34CB}" sibTransId="{9D93D331-1DD8-4CA9-A21C-A906A430A9CA}"/>
    <dgm:cxn modelId="{EDA93BAF-6219-4DAF-AFFA-B67FED9D9685}" srcId="{52CAD855-EA4C-42AC-AE9F-97B32679FF5D}" destId="{31A70A76-8240-4FE6-9594-BB97FB8F97F5}" srcOrd="5" destOrd="0" parTransId="{B2990805-8CCF-45D7-AC35-B6A1846C2EFC}" sibTransId="{3B4FCBF2-D511-446E-B95C-37F3F13F74F3}"/>
    <dgm:cxn modelId="{79451EB9-6498-4D52-BCA5-9AA1D96087F7}" type="presOf" srcId="{31A70A76-8240-4FE6-9594-BB97FB8F97F5}" destId="{1BCE589B-A4C2-4DBC-B9B7-5D4A381DB1E5}" srcOrd="0" destOrd="0" presId="urn:microsoft.com/office/officeart/2005/8/layout/hChevron3"/>
    <dgm:cxn modelId="{9C5F3F1C-F1EF-4537-9799-ADC37E0D7267}" type="presParOf" srcId="{C6A606EF-55F1-4FB4-8A6B-20326EB07DCA}" destId="{7A3AC08F-0846-4435-B6C6-6E2D3558037E}" srcOrd="0" destOrd="0" presId="urn:microsoft.com/office/officeart/2005/8/layout/hChevron3"/>
    <dgm:cxn modelId="{F1655113-F434-45F2-9B12-F5914BA71CCF}" type="presParOf" srcId="{C6A606EF-55F1-4FB4-8A6B-20326EB07DCA}" destId="{B4A03F04-8A6A-4C33-8A97-D9197122FFA5}" srcOrd="1" destOrd="0" presId="urn:microsoft.com/office/officeart/2005/8/layout/hChevron3"/>
    <dgm:cxn modelId="{71451E14-1848-4586-886F-15ABEE94E5B5}" type="presParOf" srcId="{C6A606EF-55F1-4FB4-8A6B-20326EB07DCA}" destId="{1AF1CDB2-A41F-448B-BBFA-4A2933E1E2B0}" srcOrd="2" destOrd="0" presId="urn:microsoft.com/office/officeart/2005/8/layout/hChevron3"/>
    <dgm:cxn modelId="{0D9FDBC3-4D72-4753-BAD8-24BFD0E2201A}" type="presParOf" srcId="{C6A606EF-55F1-4FB4-8A6B-20326EB07DCA}" destId="{9F56CA4B-6E76-45CE-8F7B-EF46D242BC02}" srcOrd="3" destOrd="0" presId="urn:microsoft.com/office/officeart/2005/8/layout/hChevron3"/>
    <dgm:cxn modelId="{8FA15422-0B0A-4E4D-A1D4-0F43230A4091}" type="presParOf" srcId="{C6A606EF-55F1-4FB4-8A6B-20326EB07DCA}" destId="{F70A63D2-FFED-45B5-8BB4-F6D6A99E220B}" srcOrd="4" destOrd="0" presId="urn:microsoft.com/office/officeart/2005/8/layout/hChevron3"/>
    <dgm:cxn modelId="{89739E37-3F3D-43F2-B3A6-B0628E0844E5}" type="presParOf" srcId="{C6A606EF-55F1-4FB4-8A6B-20326EB07DCA}" destId="{07385859-B339-4CF6-A2C9-86DA411FA924}" srcOrd="5" destOrd="0" presId="urn:microsoft.com/office/officeart/2005/8/layout/hChevron3"/>
    <dgm:cxn modelId="{50FCC44E-8159-43C3-B121-1EE39F0E93E3}" type="presParOf" srcId="{C6A606EF-55F1-4FB4-8A6B-20326EB07DCA}" destId="{04EFD8D3-8ECC-416F-A5C0-2C30CC97CA8D}" srcOrd="6" destOrd="0" presId="urn:microsoft.com/office/officeart/2005/8/layout/hChevron3"/>
    <dgm:cxn modelId="{CAC592CA-8AC6-44AB-97E4-699F970A1935}" type="presParOf" srcId="{C6A606EF-55F1-4FB4-8A6B-20326EB07DCA}" destId="{44F33042-95AE-42D5-B097-B74328C8FAA2}" srcOrd="7" destOrd="0" presId="urn:microsoft.com/office/officeart/2005/8/layout/hChevron3"/>
    <dgm:cxn modelId="{7ED394BC-A7EF-4F39-88A3-91E9E8F4BDFE}" type="presParOf" srcId="{C6A606EF-55F1-4FB4-8A6B-20326EB07DCA}" destId="{9742F840-D87C-4535-90E5-FB0F390B73A4}" srcOrd="8" destOrd="0" presId="urn:microsoft.com/office/officeart/2005/8/layout/hChevron3"/>
    <dgm:cxn modelId="{49F092DC-66EF-4FF9-93EF-3E16B2351EDB}" type="presParOf" srcId="{C6A606EF-55F1-4FB4-8A6B-20326EB07DCA}" destId="{244DD70D-BBA8-4A3A-8BC2-E600DA065C06}" srcOrd="9" destOrd="0" presId="urn:microsoft.com/office/officeart/2005/8/layout/hChevron3"/>
    <dgm:cxn modelId="{5C39045B-8CCE-4C23-A35E-759540B21681}" type="presParOf" srcId="{C6A606EF-55F1-4FB4-8A6B-20326EB07DCA}" destId="{1BCE589B-A4C2-4DBC-B9B7-5D4A381DB1E5}"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2CAD855-EA4C-42AC-AE9F-97B32679FF5D}" type="doc">
      <dgm:prSet loTypeId="urn:microsoft.com/office/officeart/2005/8/layout/hChevron3" loCatId="process" qsTypeId="urn:microsoft.com/office/officeart/2005/8/quickstyle/simple1" qsCatId="simple" csTypeId="urn:microsoft.com/office/officeart/2005/8/colors/accent1_2" csCatId="accent1" phldr="1"/>
      <dgm:spPr/>
    </dgm:pt>
    <dgm:pt modelId="{06BD7308-E533-4A44-BC17-262A526AB3BC}">
      <dgm:prSet phldrT="[Text]"/>
      <dgm:spPr>
        <a:solidFill>
          <a:schemeClr val="accent2"/>
        </a:solidFill>
        <a:ln>
          <a:noFill/>
        </a:ln>
      </dgm:spPr>
      <dgm:t>
        <a:bodyPr/>
        <a:lstStyle/>
        <a:p>
          <a:r>
            <a:rPr lang="en-US"/>
            <a:t>Introduction</a:t>
          </a:r>
        </a:p>
      </dgm:t>
    </dgm:pt>
    <dgm:pt modelId="{AAE53907-227B-4A21-929E-89BAD0871994}" type="parTrans" cxnId="{D8E59B02-BE7D-45C8-908A-10529358DC58}">
      <dgm:prSet/>
      <dgm:spPr/>
      <dgm:t>
        <a:bodyPr/>
        <a:lstStyle/>
        <a:p>
          <a:endParaRPr lang="en-US"/>
        </a:p>
      </dgm:t>
    </dgm:pt>
    <dgm:pt modelId="{73717B92-976E-440F-A65B-BC585716A9EC}" type="sibTrans" cxnId="{D8E59B02-BE7D-45C8-908A-10529358DC58}">
      <dgm:prSet/>
      <dgm:spPr/>
      <dgm:t>
        <a:bodyPr/>
        <a:lstStyle/>
        <a:p>
          <a:endParaRPr lang="en-US"/>
        </a:p>
      </dgm:t>
    </dgm:pt>
    <dgm:pt modelId="{FD7AE72E-F0CB-46A7-BC77-DE8364571EAE}">
      <dgm:prSet phldrT="[Text]"/>
      <dgm:spPr>
        <a:solidFill>
          <a:schemeClr val="accent2"/>
        </a:solidFill>
        <a:ln>
          <a:noFill/>
        </a:ln>
      </dgm:spPr>
      <dgm:t>
        <a:bodyPr/>
        <a:lstStyle/>
        <a:p>
          <a:r>
            <a:rPr lang="en-US"/>
            <a:t>Data Exploration</a:t>
          </a:r>
        </a:p>
      </dgm:t>
    </dgm:pt>
    <dgm:pt modelId="{8AAC2AE0-41AB-4275-866F-8EE4680734D9}" type="parTrans" cxnId="{B6556981-68D7-4D01-8D5B-417465A5B417}">
      <dgm:prSet/>
      <dgm:spPr/>
      <dgm:t>
        <a:bodyPr/>
        <a:lstStyle/>
        <a:p>
          <a:endParaRPr lang="en-US"/>
        </a:p>
      </dgm:t>
    </dgm:pt>
    <dgm:pt modelId="{1D5F2CE9-4E6F-4C44-B626-D0B889434319}" type="sibTrans" cxnId="{B6556981-68D7-4D01-8D5B-417465A5B417}">
      <dgm:prSet/>
      <dgm:spPr/>
      <dgm:t>
        <a:bodyPr/>
        <a:lstStyle/>
        <a:p>
          <a:endParaRPr lang="en-US"/>
        </a:p>
      </dgm:t>
    </dgm:pt>
    <dgm:pt modelId="{F7F817B5-9951-4BD7-95DB-1C8E949C97A0}">
      <dgm:prSet phldrT="[Text]"/>
      <dgm:spPr>
        <a:solidFill>
          <a:schemeClr val="accent1"/>
        </a:solidFill>
        <a:ln>
          <a:noFill/>
        </a:ln>
      </dgm:spPr>
      <dgm:t>
        <a:bodyPr/>
        <a:lstStyle/>
        <a:p>
          <a:r>
            <a:rPr lang="en-US"/>
            <a:t>Data Preparation</a:t>
          </a:r>
        </a:p>
      </dgm:t>
    </dgm:pt>
    <dgm:pt modelId="{7F4D8C18-19BC-44C4-99AE-D82E6F66D7C4}" type="parTrans" cxnId="{E986C82A-08B0-458D-96CE-0077680EC15D}">
      <dgm:prSet/>
      <dgm:spPr/>
      <dgm:t>
        <a:bodyPr/>
        <a:lstStyle/>
        <a:p>
          <a:endParaRPr lang="en-US"/>
        </a:p>
      </dgm:t>
    </dgm:pt>
    <dgm:pt modelId="{2427A0B7-E3AD-4C52-A49D-C60403EC12ED}" type="sibTrans" cxnId="{E986C82A-08B0-458D-96CE-0077680EC15D}">
      <dgm:prSet/>
      <dgm:spPr/>
      <dgm:t>
        <a:bodyPr/>
        <a:lstStyle/>
        <a:p>
          <a:endParaRPr lang="en-US"/>
        </a:p>
      </dgm:t>
    </dgm:pt>
    <dgm:pt modelId="{983C543E-3B8B-4E3B-AC18-2CBA5C0677A3}">
      <dgm:prSet/>
      <dgm:spPr>
        <a:solidFill>
          <a:schemeClr val="accent2"/>
        </a:solidFill>
        <a:ln>
          <a:noFill/>
        </a:ln>
      </dgm:spPr>
      <dgm:t>
        <a:bodyPr/>
        <a:lstStyle/>
        <a:p>
          <a:r>
            <a:rPr lang="en-US"/>
            <a:t>Methodology</a:t>
          </a:r>
        </a:p>
      </dgm:t>
    </dgm:pt>
    <dgm:pt modelId="{FA244251-63D4-46AA-91BA-CE4C097EF004}" type="parTrans" cxnId="{DACD9F83-4E1D-49FD-AE7A-8C6A03D39704}">
      <dgm:prSet/>
      <dgm:spPr/>
      <dgm:t>
        <a:bodyPr/>
        <a:lstStyle/>
        <a:p>
          <a:endParaRPr lang="en-US"/>
        </a:p>
      </dgm:t>
    </dgm:pt>
    <dgm:pt modelId="{FED5639F-5D12-4EDC-ACA9-06FAC0B36F05}" type="sibTrans" cxnId="{DACD9F83-4E1D-49FD-AE7A-8C6A03D39704}">
      <dgm:prSet/>
      <dgm:spPr/>
      <dgm:t>
        <a:bodyPr/>
        <a:lstStyle/>
        <a:p>
          <a:endParaRPr lang="en-US"/>
        </a:p>
      </dgm:t>
    </dgm:pt>
    <dgm:pt modelId="{292FD1E9-C06B-4E14-A377-9DD135099B85}">
      <dgm:prSet/>
      <dgm:spPr>
        <a:solidFill>
          <a:schemeClr val="accent2"/>
        </a:solidFill>
        <a:ln>
          <a:noFill/>
        </a:ln>
      </dgm:spPr>
      <dgm:t>
        <a:bodyPr/>
        <a:lstStyle/>
        <a:p>
          <a:r>
            <a:rPr lang="en-US"/>
            <a:t>Results</a:t>
          </a:r>
        </a:p>
      </dgm:t>
    </dgm:pt>
    <dgm:pt modelId="{8F68D161-A559-4DD4-B72B-A9EBC2CC34CB}" type="parTrans" cxnId="{524A9C96-29B1-4A8F-95CA-2BCDBE9E0E13}">
      <dgm:prSet/>
      <dgm:spPr/>
      <dgm:t>
        <a:bodyPr/>
        <a:lstStyle/>
        <a:p>
          <a:endParaRPr lang="en-US"/>
        </a:p>
      </dgm:t>
    </dgm:pt>
    <dgm:pt modelId="{9D93D331-1DD8-4CA9-A21C-A906A430A9CA}" type="sibTrans" cxnId="{524A9C96-29B1-4A8F-95CA-2BCDBE9E0E13}">
      <dgm:prSet/>
      <dgm:spPr/>
      <dgm:t>
        <a:bodyPr/>
        <a:lstStyle/>
        <a:p>
          <a:endParaRPr lang="en-US"/>
        </a:p>
      </dgm:t>
    </dgm:pt>
    <dgm:pt modelId="{31A70A76-8240-4FE6-9594-BB97FB8F97F5}">
      <dgm:prSet/>
      <dgm:spPr>
        <a:solidFill>
          <a:schemeClr val="accent2"/>
        </a:solidFill>
        <a:ln>
          <a:noFill/>
        </a:ln>
      </dgm:spPr>
      <dgm:t>
        <a:bodyPr/>
        <a:lstStyle/>
        <a:p>
          <a:r>
            <a:rPr lang="en-US"/>
            <a:t>Lessons Learnt</a:t>
          </a:r>
        </a:p>
      </dgm:t>
    </dgm:pt>
    <dgm:pt modelId="{B2990805-8CCF-45D7-AC35-B6A1846C2EFC}" type="parTrans" cxnId="{EDA93BAF-6219-4DAF-AFFA-B67FED9D9685}">
      <dgm:prSet/>
      <dgm:spPr/>
      <dgm:t>
        <a:bodyPr/>
        <a:lstStyle/>
        <a:p>
          <a:endParaRPr lang="en-US"/>
        </a:p>
      </dgm:t>
    </dgm:pt>
    <dgm:pt modelId="{3B4FCBF2-D511-446E-B95C-37F3F13F74F3}" type="sibTrans" cxnId="{EDA93BAF-6219-4DAF-AFFA-B67FED9D9685}">
      <dgm:prSet/>
      <dgm:spPr/>
      <dgm:t>
        <a:bodyPr/>
        <a:lstStyle/>
        <a:p>
          <a:endParaRPr lang="en-US"/>
        </a:p>
      </dgm:t>
    </dgm:pt>
    <dgm:pt modelId="{C6A606EF-55F1-4FB4-8A6B-20326EB07DCA}" type="pres">
      <dgm:prSet presAssocID="{52CAD855-EA4C-42AC-AE9F-97B32679FF5D}" presName="Name0" presStyleCnt="0">
        <dgm:presLayoutVars>
          <dgm:dir/>
          <dgm:resizeHandles val="exact"/>
        </dgm:presLayoutVars>
      </dgm:prSet>
      <dgm:spPr/>
    </dgm:pt>
    <dgm:pt modelId="{7A3AC08F-0846-4435-B6C6-6E2D3558037E}" type="pres">
      <dgm:prSet presAssocID="{06BD7308-E533-4A44-BC17-262A526AB3BC}" presName="parTxOnly" presStyleLbl="node1" presStyleIdx="0" presStyleCnt="6" custLinFactNeighborX="-47238">
        <dgm:presLayoutVars>
          <dgm:bulletEnabled val="1"/>
        </dgm:presLayoutVars>
      </dgm:prSet>
      <dgm:spPr/>
    </dgm:pt>
    <dgm:pt modelId="{B4A03F04-8A6A-4C33-8A97-D9197122FFA5}" type="pres">
      <dgm:prSet presAssocID="{73717B92-976E-440F-A65B-BC585716A9EC}" presName="parSpace" presStyleCnt="0"/>
      <dgm:spPr/>
    </dgm:pt>
    <dgm:pt modelId="{1AF1CDB2-A41F-448B-BBFA-4A2933E1E2B0}" type="pres">
      <dgm:prSet presAssocID="{FD7AE72E-F0CB-46A7-BC77-DE8364571EAE}" presName="parTxOnly" presStyleLbl="node1" presStyleIdx="1" presStyleCnt="6">
        <dgm:presLayoutVars>
          <dgm:bulletEnabled val="1"/>
        </dgm:presLayoutVars>
      </dgm:prSet>
      <dgm:spPr/>
    </dgm:pt>
    <dgm:pt modelId="{9F56CA4B-6E76-45CE-8F7B-EF46D242BC02}" type="pres">
      <dgm:prSet presAssocID="{1D5F2CE9-4E6F-4C44-B626-D0B889434319}" presName="parSpace" presStyleCnt="0"/>
      <dgm:spPr/>
    </dgm:pt>
    <dgm:pt modelId="{F70A63D2-FFED-45B5-8BB4-F6D6A99E220B}" type="pres">
      <dgm:prSet presAssocID="{F7F817B5-9951-4BD7-95DB-1C8E949C97A0}" presName="parTxOnly" presStyleLbl="node1" presStyleIdx="2" presStyleCnt="6">
        <dgm:presLayoutVars>
          <dgm:bulletEnabled val="1"/>
        </dgm:presLayoutVars>
      </dgm:prSet>
      <dgm:spPr/>
    </dgm:pt>
    <dgm:pt modelId="{07385859-B339-4CF6-A2C9-86DA411FA924}" type="pres">
      <dgm:prSet presAssocID="{2427A0B7-E3AD-4C52-A49D-C60403EC12ED}" presName="parSpace" presStyleCnt="0"/>
      <dgm:spPr/>
    </dgm:pt>
    <dgm:pt modelId="{04EFD8D3-8ECC-416F-A5C0-2C30CC97CA8D}" type="pres">
      <dgm:prSet presAssocID="{983C543E-3B8B-4E3B-AC18-2CBA5C0677A3}" presName="parTxOnly" presStyleLbl="node1" presStyleIdx="3" presStyleCnt="6" custLinFactY="-100000" custLinFactNeighborX="-32080" custLinFactNeighborY="-108458">
        <dgm:presLayoutVars>
          <dgm:bulletEnabled val="1"/>
        </dgm:presLayoutVars>
      </dgm:prSet>
      <dgm:spPr/>
    </dgm:pt>
    <dgm:pt modelId="{44F33042-95AE-42D5-B097-B74328C8FAA2}" type="pres">
      <dgm:prSet presAssocID="{FED5639F-5D12-4EDC-ACA9-06FAC0B36F05}" presName="parSpace" presStyleCnt="0"/>
      <dgm:spPr/>
    </dgm:pt>
    <dgm:pt modelId="{9742F840-D87C-4535-90E5-FB0F390B73A4}" type="pres">
      <dgm:prSet presAssocID="{292FD1E9-C06B-4E14-A377-9DD135099B85}" presName="parTxOnly" presStyleLbl="node1" presStyleIdx="4" presStyleCnt="6">
        <dgm:presLayoutVars>
          <dgm:bulletEnabled val="1"/>
        </dgm:presLayoutVars>
      </dgm:prSet>
      <dgm:spPr/>
    </dgm:pt>
    <dgm:pt modelId="{244DD70D-BBA8-4A3A-8BC2-E600DA065C06}" type="pres">
      <dgm:prSet presAssocID="{9D93D331-1DD8-4CA9-A21C-A906A430A9CA}" presName="parSpace" presStyleCnt="0"/>
      <dgm:spPr/>
    </dgm:pt>
    <dgm:pt modelId="{1BCE589B-A4C2-4DBC-B9B7-5D4A381DB1E5}" type="pres">
      <dgm:prSet presAssocID="{31A70A76-8240-4FE6-9594-BB97FB8F97F5}" presName="parTxOnly" presStyleLbl="node1" presStyleIdx="5" presStyleCnt="6">
        <dgm:presLayoutVars>
          <dgm:bulletEnabled val="1"/>
        </dgm:presLayoutVars>
      </dgm:prSet>
      <dgm:spPr/>
    </dgm:pt>
  </dgm:ptLst>
  <dgm:cxnLst>
    <dgm:cxn modelId="{D8E59B02-BE7D-45C8-908A-10529358DC58}" srcId="{52CAD855-EA4C-42AC-AE9F-97B32679FF5D}" destId="{06BD7308-E533-4A44-BC17-262A526AB3BC}" srcOrd="0" destOrd="0" parTransId="{AAE53907-227B-4A21-929E-89BAD0871994}" sibTransId="{73717B92-976E-440F-A65B-BC585716A9EC}"/>
    <dgm:cxn modelId="{E916301A-94CF-43B7-8778-04FCF83F5E53}" type="presOf" srcId="{06BD7308-E533-4A44-BC17-262A526AB3BC}" destId="{7A3AC08F-0846-4435-B6C6-6E2D3558037E}" srcOrd="0" destOrd="0" presId="urn:microsoft.com/office/officeart/2005/8/layout/hChevron3"/>
    <dgm:cxn modelId="{B3919721-A50A-48E6-A913-235F4387EB9E}" type="presOf" srcId="{983C543E-3B8B-4E3B-AC18-2CBA5C0677A3}" destId="{04EFD8D3-8ECC-416F-A5C0-2C30CC97CA8D}" srcOrd="0" destOrd="0" presId="urn:microsoft.com/office/officeart/2005/8/layout/hChevron3"/>
    <dgm:cxn modelId="{E986C82A-08B0-458D-96CE-0077680EC15D}" srcId="{52CAD855-EA4C-42AC-AE9F-97B32679FF5D}" destId="{F7F817B5-9951-4BD7-95DB-1C8E949C97A0}" srcOrd="2" destOrd="0" parTransId="{7F4D8C18-19BC-44C4-99AE-D82E6F66D7C4}" sibTransId="{2427A0B7-E3AD-4C52-A49D-C60403EC12ED}"/>
    <dgm:cxn modelId="{DE000A73-83A2-48AE-B9A1-15900AAD6D40}" type="presOf" srcId="{292FD1E9-C06B-4E14-A377-9DD135099B85}" destId="{9742F840-D87C-4535-90E5-FB0F390B73A4}" srcOrd="0" destOrd="0" presId="urn:microsoft.com/office/officeart/2005/8/layout/hChevron3"/>
    <dgm:cxn modelId="{1A1E2C81-2603-4849-8361-5CE88DF2FD2C}" type="presOf" srcId="{52CAD855-EA4C-42AC-AE9F-97B32679FF5D}" destId="{C6A606EF-55F1-4FB4-8A6B-20326EB07DCA}" srcOrd="0" destOrd="0" presId="urn:microsoft.com/office/officeart/2005/8/layout/hChevron3"/>
    <dgm:cxn modelId="{B6556981-68D7-4D01-8D5B-417465A5B417}" srcId="{52CAD855-EA4C-42AC-AE9F-97B32679FF5D}" destId="{FD7AE72E-F0CB-46A7-BC77-DE8364571EAE}" srcOrd="1" destOrd="0" parTransId="{8AAC2AE0-41AB-4275-866F-8EE4680734D9}" sibTransId="{1D5F2CE9-4E6F-4C44-B626-D0B889434319}"/>
    <dgm:cxn modelId="{DACD9F83-4E1D-49FD-AE7A-8C6A03D39704}" srcId="{52CAD855-EA4C-42AC-AE9F-97B32679FF5D}" destId="{983C543E-3B8B-4E3B-AC18-2CBA5C0677A3}" srcOrd="3" destOrd="0" parTransId="{FA244251-63D4-46AA-91BA-CE4C097EF004}" sibTransId="{FED5639F-5D12-4EDC-ACA9-06FAC0B36F05}"/>
    <dgm:cxn modelId="{6D9CE98A-2427-4356-B1A0-A81339A77381}" type="presOf" srcId="{FD7AE72E-F0CB-46A7-BC77-DE8364571EAE}" destId="{1AF1CDB2-A41F-448B-BBFA-4A2933E1E2B0}" srcOrd="0" destOrd="0" presId="urn:microsoft.com/office/officeart/2005/8/layout/hChevron3"/>
    <dgm:cxn modelId="{F2E18391-4C35-4D58-BADF-3CFAED005B32}" type="presOf" srcId="{F7F817B5-9951-4BD7-95DB-1C8E949C97A0}" destId="{F70A63D2-FFED-45B5-8BB4-F6D6A99E220B}" srcOrd="0" destOrd="0" presId="urn:microsoft.com/office/officeart/2005/8/layout/hChevron3"/>
    <dgm:cxn modelId="{524A9C96-29B1-4A8F-95CA-2BCDBE9E0E13}" srcId="{52CAD855-EA4C-42AC-AE9F-97B32679FF5D}" destId="{292FD1E9-C06B-4E14-A377-9DD135099B85}" srcOrd="4" destOrd="0" parTransId="{8F68D161-A559-4DD4-B72B-A9EBC2CC34CB}" sibTransId="{9D93D331-1DD8-4CA9-A21C-A906A430A9CA}"/>
    <dgm:cxn modelId="{EDA93BAF-6219-4DAF-AFFA-B67FED9D9685}" srcId="{52CAD855-EA4C-42AC-AE9F-97B32679FF5D}" destId="{31A70A76-8240-4FE6-9594-BB97FB8F97F5}" srcOrd="5" destOrd="0" parTransId="{B2990805-8CCF-45D7-AC35-B6A1846C2EFC}" sibTransId="{3B4FCBF2-D511-446E-B95C-37F3F13F74F3}"/>
    <dgm:cxn modelId="{79451EB9-6498-4D52-BCA5-9AA1D96087F7}" type="presOf" srcId="{31A70A76-8240-4FE6-9594-BB97FB8F97F5}" destId="{1BCE589B-A4C2-4DBC-B9B7-5D4A381DB1E5}" srcOrd="0" destOrd="0" presId="urn:microsoft.com/office/officeart/2005/8/layout/hChevron3"/>
    <dgm:cxn modelId="{9C5F3F1C-F1EF-4537-9799-ADC37E0D7267}" type="presParOf" srcId="{C6A606EF-55F1-4FB4-8A6B-20326EB07DCA}" destId="{7A3AC08F-0846-4435-B6C6-6E2D3558037E}" srcOrd="0" destOrd="0" presId="urn:microsoft.com/office/officeart/2005/8/layout/hChevron3"/>
    <dgm:cxn modelId="{F1655113-F434-45F2-9B12-F5914BA71CCF}" type="presParOf" srcId="{C6A606EF-55F1-4FB4-8A6B-20326EB07DCA}" destId="{B4A03F04-8A6A-4C33-8A97-D9197122FFA5}" srcOrd="1" destOrd="0" presId="urn:microsoft.com/office/officeart/2005/8/layout/hChevron3"/>
    <dgm:cxn modelId="{71451E14-1848-4586-886F-15ABEE94E5B5}" type="presParOf" srcId="{C6A606EF-55F1-4FB4-8A6B-20326EB07DCA}" destId="{1AF1CDB2-A41F-448B-BBFA-4A2933E1E2B0}" srcOrd="2" destOrd="0" presId="urn:microsoft.com/office/officeart/2005/8/layout/hChevron3"/>
    <dgm:cxn modelId="{0D9FDBC3-4D72-4753-BAD8-24BFD0E2201A}" type="presParOf" srcId="{C6A606EF-55F1-4FB4-8A6B-20326EB07DCA}" destId="{9F56CA4B-6E76-45CE-8F7B-EF46D242BC02}" srcOrd="3" destOrd="0" presId="urn:microsoft.com/office/officeart/2005/8/layout/hChevron3"/>
    <dgm:cxn modelId="{8FA15422-0B0A-4E4D-A1D4-0F43230A4091}" type="presParOf" srcId="{C6A606EF-55F1-4FB4-8A6B-20326EB07DCA}" destId="{F70A63D2-FFED-45B5-8BB4-F6D6A99E220B}" srcOrd="4" destOrd="0" presId="urn:microsoft.com/office/officeart/2005/8/layout/hChevron3"/>
    <dgm:cxn modelId="{89739E37-3F3D-43F2-B3A6-B0628E0844E5}" type="presParOf" srcId="{C6A606EF-55F1-4FB4-8A6B-20326EB07DCA}" destId="{07385859-B339-4CF6-A2C9-86DA411FA924}" srcOrd="5" destOrd="0" presId="urn:microsoft.com/office/officeart/2005/8/layout/hChevron3"/>
    <dgm:cxn modelId="{50FCC44E-8159-43C3-B121-1EE39F0E93E3}" type="presParOf" srcId="{C6A606EF-55F1-4FB4-8A6B-20326EB07DCA}" destId="{04EFD8D3-8ECC-416F-A5C0-2C30CC97CA8D}" srcOrd="6" destOrd="0" presId="urn:microsoft.com/office/officeart/2005/8/layout/hChevron3"/>
    <dgm:cxn modelId="{CAC592CA-8AC6-44AB-97E4-699F970A1935}" type="presParOf" srcId="{C6A606EF-55F1-4FB4-8A6B-20326EB07DCA}" destId="{44F33042-95AE-42D5-B097-B74328C8FAA2}" srcOrd="7" destOrd="0" presId="urn:microsoft.com/office/officeart/2005/8/layout/hChevron3"/>
    <dgm:cxn modelId="{7ED394BC-A7EF-4F39-88A3-91E9E8F4BDFE}" type="presParOf" srcId="{C6A606EF-55F1-4FB4-8A6B-20326EB07DCA}" destId="{9742F840-D87C-4535-90E5-FB0F390B73A4}" srcOrd="8" destOrd="0" presId="urn:microsoft.com/office/officeart/2005/8/layout/hChevron3"/>
    <dgm:cxn modelId="{49F092DC-66EF-4FF9-93EF-3E16B2351EDB}" type="presParOf" srcId="{C6A606EF-55F1-4FB4-8A6B-20326EB07DCA}" destId="{244DD70D-BBA8-4A3A-8BC2-E600DA065C06}" srcOrd="9" destOrd="0" presId="urn:microsoft.com/office/officeart/2005/8/layout/hChevron3"/>
    <dgm:cxn modelId="{5C39045B-8CCE-4C23-A35E-759540B21681}" type="presParOf" srcId="{C6A606EF-55F1-4FB4-8A6B-20326EB07DCA}" destId="{1BCE589B-A4C2-4DBC-B9B7-5D4A381DB1E5}"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2CAD855-EA4C-42AC-AE9F-97B32679FF5D}" type="doc">
      <dgm:prSet loTypeId="urn:microsoft.com/office/officeart/2005/8/layout/hChevron3" loCatId="process" qsTypeId="urn:microsoft.com/office/officeart/2005/8/quickstyle/simple1" qsCatId="simple" csTypeId="urn:microsoft.com/office/officeart/2005/8/colors/accent1_2" csCatId="accent1" phldr="1"/>
      <dgm:spPr/>
    </dgm:pt>
    <dgm:pt modelId="{06BD7308-E533-4A44-BC17-262A526AB3BC}">
      <dgm:prSet phldrT="[Text]"/>
      <dgm:spPr>
        <a:solidFill>
          <a:schemeClr val="accent2"/>
        </a:solidFill>
        <a:ln>
          <a:noFill/>
        </a:ln>
      </dgm:spPr>
      <dgm:t>
        <a:bodyPr/>
        <a:lstStyle/>
        <a:p>
          <a:r>
            <a:rPr lang="en-US"/>
            <a:t>Introduction</a:t>
          </a:r>
        </a:p>
      </dgm:t>
    </dgm:pt>
    <dgm:pt modelId="{AAE53907-227B-4A21-929E-89BAD0871994}" type="parTrans" cxnId="{D8E59B02-BE7D-45C8-908A-10529358DC58}">
      <dgm:prSet/>
      <dgm:spPr/>
      <dgm:t>
        <a:bodyPr/>
        <a:lstStyle/>
        <a:p>
          <a:endParaRPr lang="en-US"/>
        </a:p>
      </dgm:t>
    </dgm:pt>
    <dgm:pt modelId="{73717B92-976E-440F-A65B-BC585716A9EC}" type="sibTrans" cxnId="{D8E59B02-BE7D-45C8-908A-10529358DC58}">
      <dgm:prSet/>
      <dgm:spPr/>
      <dgm:t>
        <a:bodyPr/>
        <a:lstStyle/>
        <a:p>
          <a:endParaRPr lang="en-US"/>
        </a:p>
      </dgm:t>
    </dgm:pt>
    <dgm:pt modelId="{FD7AE72E-F0CB-46A7-BC77-DE8364571EAE}">
      <dgm:prSet phldrT="[Text]"/>
      <dgm:spPr>
        <a:solidFill>
          <a:schemeClr val="accent2"/>
        </a:solidFill>
        <a:ln>
          <a:noFill/>
        </a:ln>
      </dgm:spPr>
      <dgm:t>
        <a:bodyPr/>
        <a:lstStyle/>
        <a:p>
          <a:r>
            <a:rPr lang="en-US"/>
            <a:t>Data Exploration</a:t>
          </a:r>
        </a:p>
      </dgm:t>
    </dgm:pt>
    <dgm:pt modelId="{8AAC2AE0-41AB-4275-866F-8EE4680734D9}" type="parTrans" cxnId="{B6556981-68D7-4D01-8D5B-417465A5B417}">
      <dgm:prSet/>
      <dgm:spPr/>
      <dgm:t>
        <a:bodyPr/>
        <a:lstStyle/>
        <a:p>
          <a:endParaRPr lang="en-US"/>
        </a:p>
      </dgm:t>
    </dgm:pt>
    <dgm:pt modelId="{1D5F2CE9-4E6F-4C44-B626-D0B889434319}" type="sibTrans" cxnId="{B6556981-68D7-4D01-8D5B-417465A5B417}">
      <dgm:prSet/>
      <dgm:spPr/>
      <dgm:t>
        <a:bodyPr/>
        <a:lstStyle/>
        <a:p>
          <a:endParaRPr lang="en-US"/>
        </a:p>
      </dgm:t>
    </dgm:pt>
    <dgm:pt modelId="{F7F817B5-9951-4BD7-95DB-1C8E949C97A0}">
      <dgm:prSet phldrT="[Text]"/>
      <dgm:spPr>
        <a:solidFill>
          <a:schemeClr val="accent1"/>
        </a:solidFill>
        <a:ln>
          <a:noFill/>
        </a:ln>
      </dgm:spPr>
      <dgm:t>
        <a:bodyPr/>
        <a:lstStyle/>
        <a:p>
          <a:r>
            <a:rPr lang="en-US"/>
            <a:t>Data Preparation</a:t>
          </a:r>
        </a:p>
      </dgm:t>
    </dgm:pt>
    <dgm:pt modelId="{7F4D8C18-19BC-44C4-99AE-D82E6F66D7C4}" type="parTrans" cxnId="{E986C82A-08B0-458D-96CE-0077680EC15D}">
      <dgm:prSet/>
      <dgm:spPr/>
      <dgm:t>
        <a:bodyPr/>
        <a:lstStyle/>
        <a:p>
          <a:endParaRPr lang="en-US"/>
        </a:p>
      </dgm:t>
    </dgm:pt>
    <dgm:pt modelId="{2427A0B7-E3AD-4C52-A49D-C60403EC12ED}" type="sibTrans" cxnId="{E986C82A-08B0-458D-96CE-0077680EC15D}">
      <dgm:prSet/>
      <dgm:spPr/>
      <dgm:t>
        <a:bodyPr/>
        <a:lstStyle/>
        <a:p>
          <a:endParaRPr lang="en-US"/>
        </a:p>
      </dgm:t>
    </dgm:pt>
    <dgm:pt modelId="{983C543E-3B8B-4E3B-AC18-2CBA5C0677A3}">
      <dgm:prSet/>
      <dgm:spPr>
        <a:solidFill>
          <a:schemeClr val="accent2"/>
        </a:solidFill>
        <a:ln>
          <a:noFill/>
        </a:ln>
      </dgm:spPr>
      <dgm:t>
        <a:bodyPr/>
        <a:lstStyle/>
        <a:p>
          <a:r>
            <a:rPr lang="en-US"/>
            <a:t>Methodology</a:t>
          </a:r>
        </a:p>
      </dgm:t>
    </dgm:pt>
    <dgm:pt modelId="{FA244251-63D4-46AA-91BA-CE4C097EF004}" type="parTrans" cxnId="{DACD9F83-4E1D-49FD-AE7A-8C6A03D39704}">
      <dgm:prSet/>
      <dgm:spPr/>
      <dgm:t>
        <a:bodyPr/>
        <a:lstStyle/>
        <a:p>
          <a:endParaRPr lang="en-US"/>
        </a:p>
      </dgm:t>
    </dgm:pt>
    <dgm:pt modelId="{FED5639F-5D12-4EDC-ACA9-06FAC0B36F05}" type="sibTrans" cxnId="{DACD9F83-4E1D-49FD-AE7A-8C6A03D39704}">
      <dgm:prSet/>
      <dgm:spPr/>
      <dgm:t>
        <a:bodyPr/>
        <a:lstStyle/>
        <a:p>
          <a:endParaRPr lang="en-US"/>
        </a:p>
      </dgm:t>
    </dgm:pt>
    <dgm:pt modelId="{292FD1E9-C06B-4E14-A377-9DD135099B85}">
      <dgm:prSet/>
      <dgm:spPr>
        <a:solidFill>
          <a:schemeClr val="accent2"/>
        </a:solidFill>
        <a:ln>
          <a:noFill/>
        </a:ln>
      </dgm:spPr>
      <dgm:t>
        <a:bodyPr/>
        <a:lstStyle/>
        <a:p>
          <a:r>
            <a:rPr lang="en-US"/>
            <a:t>Results</a:t>
          </a:r>
        </a:p>
      </dgm:t>
    </dgm:pt>
    <dgm:pt modelId="{8F68D161-A559-4DD4-B72B-A9EBC2CC34CB}" type="parTrans" cxnId="{524A9C96-29B1-4A8F-95CA-2BCDBE9E0E13}">
      <dgm:prSet/>
      <dgm:spPr/>
      <dgm:t>
        <a:bodyPr/>
        <a:lstStyle/>
        <a:p>
          <a:endParaRPr lang="en-US"/>
        </a:p>
      </dgm:t>
    </dgm:pt>
    <dgm:pt modelId="{9D93D331-1DD8-4CA9-A21C-A906A430A9CA}" type="sibTrans" cxnId="{524A9C96-29B1-4A8F-95CA-2BCDBE9E0E13}">
      <dgm:prSet/>
      <dgm:spPr/>
      <dgm:t>
        <a:bodyPr/>
        <a:lstStyle/>
        <a:p>
          <a:endParaRPr lang="en-US"/>
        </a:p>
      </dgm:t>
    </dgm:pt>
    <dgm:pt modelId="{31A70A76-8240-4FE6-9594-BB97FB8F97F5}">
      <dgm:prSet/>
      <dgm:spPr>
        <a:solidFill>
          <a:schemeClr val="accent2"/>
        </a:solidFill>
        <a:ln>
          <a:noFill/>
        </a:ln>
      </dgm:spPr>
      <dgm:t>
        <a:bodyPr/>
        <a:lstStyle/>
        <a:p>
          <a:r>
            <a:rPr lang="en-US"/>
            <a:t>Lessons Learnt</a:t>
          </a:r>
        </a:p>
      </dgm:t>
    </dgm:pt>
    <dgm:pt modelId="{B2990805-8CCF-45D7-AC35-B6A1846C2EFC}" type="parTrans" cxnId="{EDA93BAF-6219-4DAF-AFFA-B67FED9D9685}">
      <dgm:prSet/>
      <dgm:spPr/>
      <dgm:t>
        <a:bodyPr/>
        <a:lstStyle/>
        <a:p>
          <a:endParaRPr lang="en-US"/>
        </a:p>
      </dgm:t>
    </dgm:pt>
    <dgm:pt modelId="{3B4FCBF2-D511-446E-B95C-37F3F13F74F3}" type="sibTrans" cxnId="{EDA93BAF-6219-4DAF-AFFA-B67FED9D9685}">
      <dgm:prSet/>
      <dgm:spPr/>
      <dgm:t>
        <a:bodyPr/>
        <a:lstStyle/>
        <a:p>
          <a:endParaRPr lang="en-US"/>
        </a:p>
      </dgm:t>
    </dgm:pt>
    <dgm:pt modelId="{C6A606EF-55F1-4FB4-8A6B-20326EB07DCA}" type="pres">
      <dgm:prSet presAssocID="{52CAD855-EA4C-42AC-AE9F-97B32679FF5D}" presName="Name0" presStyleCnt="0">
        <dgm:presLayoutVars>
          <dgm:dir/>
          <dgm:resizeHandles val="exact"/>
        </dgm:presLayoutVars>
      </dgm:prSet>
      <dgm:spPr/>
    </dgm:pt>
    <dgm:pt modelId="{7A3AC08F-0846-4435-B6C6-6E2D3558037E}" type="pres">
      <dgm:prSet presAssocID="{06BD7308-E533-4A44-BC17-262A526AB3BC}" presName="parTxOnly" presStyleLbl="node1" presStyleIdx="0" presStyleCnt="6" custLinFactNeighborX="-47238">
        <dgm:presLayoutVars>
          <dgm:bulletEnabled val="1"/>
        </dgm:presLayoutVars>
      </dgm:prSet>
      <dgm:spPr/>
    </dgm:pt>
    <dgm:pt modelId="{B4A03F04-8A6A-4C33-8A97-D9197122FFA5}" type="pres">
      <dgm:prSet presAssocID="{73717B92-976E-440F-A65B-BC585716A9EC}" presName="parSpace" presStyleCnt="0"/>
      <dgm:spPr/>
    </dgm:pt>
    <dgm:pt modelId="{1AF1CDB2-A41F-448B-BBFA-4A2933E1E2B0}" type="pres">
      <dgm:prSet presAssocID="{FD7AE72E-F0CB-46A7-BC77-DE8364571EAE}" presName="parTxOnly" presStyleLbl="node1" presStyleIdx="1" presStyleCnt="6">
        <dgm:presLayoutVars>
          <dgm:bulletEnabled val="1"/>
        </dgm:presLayoutVars>
      </dgm:prSet>
      <dgm:spPr/>
    </dgm:pt>
    <dgm:pt modelId="{9F56CA4B-6E76-45CE-8F7B-EF46D242BC02}" type="pres">
      <dgm:prSet presAssocID="{1D5F2CE9-4E6F-4C44-B626-D0B889434319}" presName="parSpace" presStyleCnt="0"/>
      <dgm:spPr/>
    </dgm:pt>
    <dgm:pt modelId="{F70A63D2-FFED-45B5-8BB4-F6D6A99E220B}" type="pres">
      <dgm:prSet presAssocID="{F7F817B5-9951-4BD7-95DB-1C8E949C97A0}" presName="parTxOnly" presStyleLbl="node1" presStyleIdx="2" presStyleCnt="6">
        <dgm:presLayoutVars>
          <dgm:bulletEnabled val="1"/>
        </dgm:presLayoutVars>
      </dgm:prSet>
      <dgm:spPr/>
    </dgm:pt>
    <dgm:pt modelId="{07385859-B339-4CF6-A2C9-86DA411FA924}" type="pres">
      <dgm:prSet presAssocID="{2427A0B7-E3AD-4C52-A49D-C60403EC12ED}" presName="parSpace" presStyleCnt="0"/>
      <dgm:spPr/>
    </dgm:pt>
    <dgm:pt modelId="{04EFD8D3-8ECC-416F-A5C0-2C30CC97CA8D}" type="pres">
      <dgm:prSet presAssocID="{983C543E-3B8B-4E3B-AC18-2CBA5C0677A3}" presName="parTxOnly" presStyleLbl="node1" presStyleIdx="3" presStyleCnt="6" custLinFactY="-100000" custLinFactNeighborX="-32080" custLinFactNeighborY="-108458">
        <dgm:presLayoutVars>
          <dgm:bulletEnabled val="1"/>
        </dgm:presLayoutVars>
      </dgm:prSet>
      <dgm:spPr/>
    </dgm:pt>
    <dgm:pt modelId="{44F33042-95AE-42D5-B097-B74328C8FAA2}" type="pres">
      <dgm:prSet presAssocID="{FED5639F-5D12-4EDC-ACA9-06FAC0B36F05}" presName="parSpace" presStyleCnt="0"/>
      <dgm:spPr/>
    </dgm:pt>
    <dgm:pt modelId="{9742F840-D87C-4535-90E5-FB0F390B73A4}" type="pres">
      <dgm:prSet presAssocID="{292FD1E9-C06B-4E14-A377-9DD135099B85}" presName="parTxOnly" presStyleLbl="node1" presStyleIdx="4" presStyleCnt="6">
        <dgm:presLayoutVars>
          <dgm:bulletEnabled val="1"/>
        </dgm:presLayoutVars>
      </dgm:prSet>
      <dgm:spPr/>
    </dgm:pt>
    <dgm:pt modelId="{244DD70D-BBA8-4A3A-8BC2-E600DA065C06}" type="pres">
      <dgm:prSet presAssocID="{9D93D331-1DD8-4CA9-A21C-A906A430A9CA}" presName="parSpace" presStyleCnt="0"/>
      <dgm:spPr/>
    </dgm:pt>
    <dgm:pt modelId="{1BCE589B-A4C2-4DBC-B9B7-5D4A381DB1E5}" type="pres">
      <dgm:prSet presAssocID="{31A70A76-8240-4FE6-9594-BB97FB8F97F5}" presName="parTxOnly" presStyleLbl="node1" presStyleIdx="5" presStyleCnt="6">
        <dgm:presLayoutVars>
          <dgm:bulletEnabled val="1"/>
        </dgm:presLayoutVars>
      </dgm:prSet>
      <dgm:spPr/>
    </dgm:pt>
  </dgm:ptLst>
  <dgm:cxnLst>
    <dgm:cxn modelId="{D8E59B02-BE7D-45C8-908A-10529358DC58}" srcId="{52CAD855-EA4C-42AC-AE9F-97B32679FF5D}" destId="{06BD7308-E533-4A44-BC17-262A526AB3BC}" srcOrd="0" destOrd="0" parTransId="{AAE53907-227B-4A21-929E-89BAD0871994}" sibTransId="{73717B92-976E-440F-A65B-BC585716A9EC}"/>
    <dgm:cxn modelId="{E916301A-94CF-43B7-8778-04FCF83F5E53}" type="presOf" srcId="{06BD7308-E533-4A44-BC17-262A526AB3BC}" destId="{7A3AC08F-0846-4435-B6C6-6E2D3558037E}" srcOrd="0" destOrd="0" presId="urn:microsoft.com/office/officeart/2005/8/layout/hChevron3"/>
    <dgm:cxn modelId="{B3919721-A50A-48E6-A913-235F4387EB9E}" type="presOf" srcId="{983C543E-3B8B-4E3B-AC18-2CBA5C0677A3}" destId="{04EFD8D3-8ECC-416F-A5C0-2C30CC97CA8D}" srcOrd="0" destOrd="0" presId="urn:microsoft.com/office/officeart/2005/8/layout/hChevron3"/>
    <dgm:cxn modelId="{E986C82A-08B0-458D-96CE-0077680EC15D}" srcId="{52CAD855-EA4C-42AC-AE9F-97B32679FF5D}" destId="{F7F817B5-9951-4BD7-95DB-1C8E949C97A0}" srcOrd="2" destOrd="0" parTransId="{7F4D8C18-19BC-44C4-99AE-D82E6F66D7C4}" sibTransId="{2427A0B7-E3AD-4C52-A49D-C60403EC12ED}"/>
    <dgm:cxn modelId="{DE000A73-83A2-48AE-B9A1-15900AAD6D40}" type="presOf" srcId="{292FD1E9-C06B-4E14-A377-9DD135099B85}" destId="{9742F840-D87C-4535-90E5-FB0F390B73A4}" srcOrd="0" destOrd="0" presId="urn:microsoft.com/office/officeart/2005/8/layout/hChevron3"/>
    <dgm:cxn modelId="{1A1E2C81-2603-4849-8361-5CE88DF2FD2C}" type="presOf" srcId="{52CAD855-EA4C-42AC-AE9F-97B32679FF5D}" destId="{C6A606EF-55F1-4FB4-8A6B-20326EB07DCA}" srcOrd="0" destOrd="0" presId="urn:microsoft.com/office/officeart/2005/8/layout/hChevron3"/>
    <dgm:cxn modelId="{B6556981-68D7-4D01-8D5B-417465A5B417}" srcId="{52CAD855-EA4C-42AC-AE9F-97B32679FF5D}" destId="{FD7AE72E-F0CB-46A7-BC77-DE8364571EAE}" srcOrd="1" destOrd="0" parTransId="{8AAC2AE0-41AB-4275-866F-8EE4680734D9}" sibTransId="{1D5F2CE9-4E6F-4C44-B626-D0B889434319}"/>
    <dgm:cxn modelId="{DACD9F83-4E1D-49FD-AE7A-8C6A03D39704}" srcId="{52CAD855-EA4C-42AC-AE9F-97B32679FF5D}" destId="{983C543E-3B8B-4E3B-AC18-2CBA5C0677A3}" srcOrd="3" destOrd="0" parTransId="{FA244251-63D4-46AA-91BA-CE4C097EF004}" sibTransId="{FED5639F-5D12-4EDC-ACA9-06FAC0B36F05}"/>
    <dgm:cxn modelId="{6D9CE98A-2427-4356-B1A0-A81339A77381}" type="presOf" srcId="{FD7AE72E-F0CB-46A7-BC77-DE8364571EAE}" destId="{1AF1CDB2-A41F-448B-BBFA-4A2933E1E2B0}" srcOrd="0" destOrd="0" presId="urn:microsoft.com/office/officeart/2005/8/layout/hChevron3"/>
    <dgm:cxn modelId="{F2E18391-4C35-4D58-BADF-3CFAED005B32}" type="presOf" srcId="{F7F817B5-9951-4BD7-95DB-1C8E949C97A0}" destId="{F70A63D2-FFED-45B5-8BB4-F6D6A99E220B}" srcOrd="0" destOrd="0" presId="urn:microsoft.com/office/officeart/2005/8/layout/hChevron3"/>
    <dgm:cxn modelId="{524A9C96-29B1-4A8F-95CA-2BCDBE9E0E13}" srcId="{52CAD855-EA4C-42AC-AE9F-97B32679FF5D}" destId="{292FD1E9-C06B-4E14-A377-9DD135099B85}" srcOrd="4" destOrd="0" parTransId="{8F68D161-A559-4DD4-B72B-A9EBC2CC34CB}" sibTransId="{9D93D331-1DD8-4CA9-A21C-A906A430A9CA}"/>
    <dgm:cxn modelId="{EDA93BAF-6219-4DAF-AFFA-B67FED9D9685}" srcId="{52CAD855-EA4C-42AC-AE9F-97B32679FF5D}" destId="{31A70A76-8240-4FE6-9594-BB97FB8F97F5}" srcOrd="5" destOrd="0" parTransId="{B2990805-8CCF-45D7-AC35-B6A1846C2EFC}" sibTransId="{3B4FCBF2-D511-446E-B95C-37F3F13F74F3}"/>
    <dgm:cxn modelId="{79451EB9-6498-4D52-BCA5-9AA1D96087F7}" type="presOf" srcId="{31A70A76-8240-4FE6-9594-BB97FB8F97F5}" destId="{1BCE589B-A4C2-4DBC-B9B7-5D4A381DB1E5}" srcOrd="0" destOrd="0" presId="urn:microsoft.com/office/officeart/2005/8/layout/hChevron3"/>
    <dgm:cxn modelId="{9C5F3F1C-F1EF-4537-9799-ADC37E0D7267}" type="presParOf" srcId="{C6A606EF-55F1-4FB4-8A6B-20326EB07DCA}" destId="{7A3AC08F-0846-4435-B6C6-6E2D3558037E}" srcOrd="0" destOrd="0" presId="urn:microsoft.com/office/officeart/2005/8/layout/hChevron3"/>
    <dgm:cxn modelId="{F1655113-F434-45F2-9B12-F5914BA71CCF}" type="presParOf" srcId="{C6A606EF-55F1-4FB4-8A6B-20326EB07DCA}" destId="{B4A03F04-8A6A-4C33-8A97-D9197122FFA5}" srcOrd="1" destOrd="0" presId="urn:microsoft.com/office/officeart/2005/8/layout/hChevron3"/>
    <dgm:cxn modelId="{71451E14-1848-4586-886F-15ABEE94E5B5}" type="presParOf" srcId="{C6A606EF-55F1-4FB4-8A6B-20326EB07DCA}" destId="{1AF1CDB2-A41F-448B-BBFA-4A2933E1E2B0}" srcOrd="2" destOrd="0" presId="urn:microsoft.com/office/officeart/2005/8/layout/hChevron3"/>
    <dgm:cxn modelId="{0D9FDBC3-4D72-4753-BAD8-24BFD0E2201A}" type="presParOf" srcId="{C6A606EF-55F1-4FB4-8A6B-20326EB07DCA}" destId="{9F56CA4B-6E76-45CE-8F7B-EF46D242BC02}" srcOrd="3" destOrd="0" presId="urn:microsoft.com/office/officeart/2005/8/layout/hChevron3"/>
    <dgm:cxn modelId="{8FA15422-0B0A-4E4D-A1D4-0F43230A4091}" type="presParOf" srcId="{C6A606EF-55F1-4FB4-8A6B-20326EB07DCA}" destId="{F70A63D2-FFED-45B5-8BB4-F6D6A99E220B}" srcOrd="4" destOrd="0" presId="urn:microsoft.com/office/officeart/2005/8/layout/hChevron3"/>
    <dgm:cxn modelId="{89739E37-3F3D-43F2-B3A6-B0628E0844E5}" type="presParOf" srcId="{C6A606EF-55F1-4FB4-8A6B-20326EB07DCA}" destId="{07385859-B339-4CF6-A2C9-86DA411FA924}" srcOrd="5" destOrd="0" presId="urn:microsoft.com/office/officeart/2005/8/layout/hChevron3"/>
    <dgm:cxn modelId="{50FCC44E-8159-43C3-B121-1EE39F0E93E3}" type="presParOf" srcId="{C6A606EF-55F1-4FB4-8A6B-20326EB07DCA}" destId="{04EFD8D3-8ECC-416F-A5C0-2C30CC97CA8D}" srcOrd="6" destOrd="0" presId="urn:microsoft.com/office/officeart/2005/8/layout/hChevron3"/>
    <dgm:cxn modelId="{CAC592CA-8AC6-44AB-97E4-699F970A1935}" type="presParOf" srcId="{C6A606EF-55F1-4FB4-8A6B-20326EB07DCA}" destId="{44F33042-95AE-42D5-B097-B74328C8FAA2}" srcOrd="7" destOrd="0" presId="urn:microsoft.com/office/officeart/2005/8/layout/hChevron3"/>
    <dgm:cxn modelId="{7ED394BC-A7EF-4F39-88A3-91E9E8F4BDFE}" type="presParOf" srcId="{C6A606EF-55F1-4FB4-8A6B-20326EB07DCA}" destId="{9742F840-D87C-4535-90E5-FB0F390B73A4}" srcOrd="8" destOrd="0" presId="urn:microsoft.com/office/officeart/2005/8/layout/hChevron3"/>
    <dgm:cxn modelId="{49F092DC-66EF-4FF9-93EF-3E16B2351EDB}" type="presParOf" srcId="{C6A606EF-55F1-4FB4-8A6B-20326EB07DCA}" destId="{244DD70D-BBA8-4A3A-8BC2-E600DA065C06}" srcOrd="9" destOrd="0" presId="urn:microsoft.com/office/officeart/2005/8/layout/hChevron3"/>
    <dgm:cxn modelId="{5C39045B-8CCE-4C23-A35E-759540B21681}" type="presParOf" srcId="{C6A606EF-55F1-4FB4-8A6B-20326EB07DCA}" destId="{1BCE589B-A4C2-4DBC-B9B7-5D4A381DB1E5}" srcOrd="10" destOrd="0" presId="urn:microsoft.com/office/officeart/2005/8/layout/hChevron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2CAD855-EA4C-42AC-AE9F-97B32679FF5D}" type="doc">
      <dgm:prSet loTypeId="urn:microsoft.com/office/officeart/2005/8/layout/hChevron3" loCatId="process" qsTypeId="urn:microsoft.com/office/officeart/2005/8/quickstyle/simple1" qsCatId="simple" csTypeId="urn:microsoft.com/office/officeart/2005/8/colors/accent1_2" csCatId="accent1" phldr="1"/>
      <dgm:spPr/>
    </dgm:pt>
    <dgm:pt modelId="{06BD7308-E533-4A44-BC17-262A526AB3BC}">
      <dgm:prSet phldrT="[Text]"/>
      <dgm:spPr>
        <a:solidFill>
          <a:schemeClr val="accent2"/>
        </a:solidFill>
        <a:ln>
          <a:noFill/>
        </a:ln>
      </dgm:spPr>
      <dgm:t>
        <a:bodyPr/>
        <a:lstStyle/>
        <a:p>
          <a:r>
            <a:rPr lang="en-US"/>
            <a:t>Introduction</a:t>
          </a:r>
        </a:p>
      </dgm:t>
    </dgm:pt>
    <dgm:pt modelId="{AAE53907-227B-4A21-929E-89BAD0871994}" type="parTrans" cxnId="{D8E59B02-BE7D-45C8-908A-10529358DC58}">
      <dgm:prSet/>
      <dgm:spPr/>
      <dgm:t>
        <a:bodyPr/>
        <a:lstStyle/>
        <a:p>
          <a:endParaRPr lang="en-US"/>
        </a:p>
      </dgm:t>
    </dgm:pt>
    <dgm:pt modelId="{73717B92-976E-440F-A65B-BC585716A9EC}" type="sibTrans" cxnId="{D8E59B02-BE7D-45C8-908A-10529358DC58}">
      <dgm:prSet/>
      <dgm:spPr/>
      <dgm:t>
        <a:bodyPr/>
        <a:lstStyle/>
        <a:p>
          <a:endParaRPr lang="en-US"/>
        </a:p>
      </dgm:t>
    </dgm:pt>
    <dgm:pt modelId="{FD7AE72E-F0CB-46A7-BC77-DE8364571EAE}">
      <dgm:prSet phldrT="[Text]"/>
      <dgm:spPr>
        <a:solidFill>
          <a:schemeClr val="accent2"/>
        </a:solidFill>
        <a:ln>
          <a:noFill/>
        </a:ln>
      </dgm:spPr>
      <dgm:t>
        <a:bodyPr/>
        <a:lstStyle/>
        <a:p>
          <a:r>
            <a:rPr lang="en-US"/>
            <a:t>Data Exploration</a:t>
          </a:r>
        </a:p>
      </dgm:t>
    </dgm:pt>
    <dgm:pt modelId="{8AAC2AE0-41AB-4275-866F-8EE4680734D9}" type="parTrans" cxnId="{B6556981-68D7-4D01-8D5B-417465A5B417}">
      <dgm:prSet/>
      <dgm:spPr/>
      <dgm:t>
        <a:bodyPr/>
        <a:lstStyle/>
        <a:p>
          <a:endParaRPr lang="en-US"/>
        </a:p>
      </dgm:t>
    </dgm:pt>
    <dgm:pt modelId="{1D5F2CE9-4E6F-4C44-B626-D0B889434319}" type="sibTrans" cxnId="{B6556981-68D7-4D01-8D5B-417465A5B417}">
      <dgm:prSet/>
      <dgm:spPr/>
      <dgm:t>
        <a:bodyPr/>
        <a:lstStyle/>
        <a:p>
          <a:endParaRPr lang="en-US"/>
        </a:p>
      </dgm:t>
    </dgm:pt>
    <dgm:pt modelId="{F7F817B5-9951-4BD7-95DB-1C8E949C97A0}">
      <dgm:prSet phldrT="[Text]"/>
      <dgm:spPr>
        <a:solidFill>
          <a:schemeClr val="accent2"/>
        </a:solidFill>
        <a:ln>
          <a:noFill/>
        </a:ln>
      </dgm:spPr>
      <dgm:t>
        <a:bodyPr/>
        <a:lstStyle/>
        <a:p>
          <a:r>
            <a:rPr lang="en-US"/>
            <a:t>Data Preparation</a:t>
          </a:r>
        </a:p>
      </dgm:t>
    </dgm:pt>
    <dgm:pt modelId="{7F4D8C18-19BC-44C4-99AE-D82E6F66D7C4}" type="parTrans" cxnId="{E986C82A-08B0-458D-96CE-0077680EC15D}">
      <dgm:prSet/>
      <dgm:spPr/>
      <dgm:t>
        <a:bodyPr/>
        <a:lstStyle/>
        <a:p>
          <a:endParaRPr lang="en-US"/>
        </a:p>
      </dgm:t>
    </dgm:pt>
    <dgm:pt modelId="{2427A0B7-E3AD-4C52-A49D-C60403EC12ED}" type="sibTrans" cxnId="{E986C82A-08B0-458D-96CE-0077680EC15D}">
      <dgm:prSet/>
      <dgm:spPr/>
      <dgm:t>
        <a:bodyPr/>
        <a:lstStyle/>
        <a:p>
          <a:endParaRPr lang="en-US"/>
        </a:p>
      </dgm:t>
    </dgm:pt>
    <dgm:pt modelId="{983C543E-3B8B-4E3B-AC18-2CBA5C0677A3}">
      <dgm:prSet/>
      <dgm:spPr>
        <a:solidFill>
          <a:schemeClr val="accent1"/>
        </a:solidFill>
        <a:ln>
          <a:noFill/>
        </a:ln>
      </dgm:spPr>
      <dgm:t>
        <a:bodyPr/>
        <a:lstStyle/>
        <a:p>
          <a:r>
            <a:rPr lang="en-US"/>
            <a:t>Methodology</a:t>
          </a:r>
        </a:p>
      </dgm:t>
    </dgm:pt>
    <dgm:pt modelId="{FA244251-63D4-46AA-91BA-CE4C097EF004}" type="parTrans" cxnId="{DACD9F83-4E1D-49FD-AE7A-8C6A03D39704}">
      <dgm:prSet/>
      <dgm:spPr/>
      <dgm:t>
        <a:bodyPr/>
        <a:lstStyle/>
        <a:p>
          <a:endParaRPr lang="en-US"/>
        </a:p>
      </dgm:t>
    </dgm:pt>
    <dgm:pt modelId="{FED5639F-5D12-4EDC-ACA9-06FAC0B36F05}" type="sibTrans" cxnId="{DACD9F83-4E1D-49FD-AE7A-8C6A03D39704}">
      <dgm:prSet/>
      <dgm:spPr/>
      <dgm:t>
        <a:bodyPr/>
        <a:lstStyle/>
        <a:p>
          <a:endParaRPr lang="en-US"/>
        </a:p>
      </dgm:t>
    </dgm:pt>
    <dgm:pt modelId="{292FD1E9-C06B-4E14-A377-9DD135099B85}">
      <dgm:prSet/>
      <dgm:spPr>
        <a:solidFill>
          <a:schemeClr val="accent2"/>
        </a:solidFill>
        <a:ln>
          <a:noFill/>
        </a:ln>
      </dgm:spPr>
      <dgm:t>
        <a:bodyPr/>
        <a:lstStyle/>
        <a:p>
          <a:r>
            <a:rPr lang="en-US"/>
            <a:t>Results</a:t>
          </a:r>
        </a:p>
      </dgm:t>
    </dgm:pt>
    <dgm:pt modelId="{8F68D161-A559-4DD4-B72B-A9EBC2CC34CB}" type="parTrans" cxnId="{524A9C96-29B1-4A8F-95CA-2BCDBE9E0E13}">
      <dgm:prSet/>
      <dgm:spPr/>
      <dgm:t>
        <a:bodyPr/>
        <a:lstStyle/>
        <a:p>
          <a:endParaRPr lang="en-US"/>
        </a:p>
      </dgm:t>
    </dgm:pt>
    <dgm:pt modelId="{9D93D331-1DD8-4CA9-A21C-A906A430A9CA}" type="sibTrans" cxnId="{524A9C96-29B1-4A8F-95CA-2BCDBE9E0E13}">
      <dgm:prSet/>
      <dgm:spPr/>
      <dgm:t>
        <a:bodyPr/>
        <a:lstStyle/>
        <a:p>
          <a:endParaRPr lang="en-US"/>
        </a:p>
      </dgm:t>
    </dgm:pt>
    <dgm:pt modelId="{31A70A76-8240-4FE6-9594-BB97FB8F97F5}">
      <dgm:prSet/>
      <dgm:spPr>
        <a:solidFill>
          <a:schemeClr val="accent2"/>
        </a:solidFill>
        <a:ln>
          <a:noFill/>
        </a:ln>
      </dgm:spPr>
      <dgm:t>
        <a:bodyPr/>
        <a:lstStyle/>
        <a:p>
          <a:r>
            <a:rPr lang="en-US"/>
            <a:t>Lessons Learnt</a:t>
          </a:r>
        </a:p>
      </dgm:t>
    </dgm:pt>
    <dgm:pt modelId="{B2990805-8CCF-45D7-AC35-B6A1846C2EFC}" type="parTrans" cxnId="{EDA93BAF-6219-4DAF-AFFA-B67FED9D9685}">
      <dgm:prSet/>
      <dgm:spPr/>
      <dgm:t>
        <a:bodyPr/>
        <a:lstStyle/>
        <a:p>
          <a:endParaRPr lang="en-US"/>
        </a:p>
      </dgm:t>
    </dgm:pt>
    <dgm:pt modelId="{3B4FCBF2-D511-446E-B95C-37F3F13F74F3}" type="sibTrans" cxnId="{EDA93BAF-6219-4DAF-AFFA-B67FED9D9685}">
      <dgm:prSet/>
      <dgm:spPr/>
      <dgm:t>
        <a:bodyPr/>
        <a:lstStyle/>
        <a:p>
          <a:endParaRPr lang="en-US"/>
        </a:p>
      </dgm:t>
    </dgm:pt>
    <dgm:pt modelId="{C6A606EF-55F1-4FB4-8A6B-20326EB07DCA}" type="pres">
      <dgm:prSet presAssocID="{52CAD855-EA4C-42AC-AE9F-97B32679FF5D}" presName="Name0" presStyleCnt="0">
        <dgm:presLayoutVars>
          <dgm:dir/>
          <dgm:resizeHandles val="exact"/>
        </dgm:presLayoutVars>
      </dgm:prSet>
      <dgm:spPr/>
    </dgm:pt>
    <dgm:pt modelId="{7A3AC08F-0846-4435-B6C6-6E2D3558037E}" type="pres">
      <dgm:prSet presAssocID="{06BD7308-E533-4A44-BC17-262A526AB3BC}" presName="parTxOnly" presStyleLbl="node1" presStyleIdx="0" presStyleCnt="6" custLinFactNeighborX="-47238">
        <dgm:presLayoutVars>
          <dgm:bulletEnabled val="1"/>
        </dgm:presLayoutVars>
      </dgm:prSet>
      <dgm:spPr/>
    </dgm:pt>
    <dgm:pt modelId="{B4A03F04-8A6A-4C33-8A97-D9197122FFA5}" type="pres">
      <dgm:prSet presAssocID="{73717B92-976E-440F-A65B-BC585716A9EC}" presName="parSpace" presStyleCnt="0"/>
      <dgm:spPr/>
    </dgm:pt>
    <dgm:pt modelId="{1AF1CDB2-A41F-448B-BBFA-4A2933E1E2B0}" type="pres">
      <dgm:prSet presAssocID="{FD7AE72E-F0CB-46A7-BC77-DE8364571EAE}" presName="parTxOnly" presStyleLbl="node1" presStyleIdx="1" presStyleCnt="6">
        <dgm:presLayoutVars>
          <dgm:bulletEnabled val="1"/>
        </dgm:presLayoutVars>
      </dgm:prSet>
      <dgm:spPr/>
    </dgm:pt>
    <dgm:pt modelId="{9F56CA4B-6E76-45CE-8F7B-EF46D242BC02}" type="pres">
      <dgm:prSet presAssocID="{1D5F2CE9-4E6F-4C44-B626-D0B889434319}" presName="parSpace" presStyleCnt="0"/>
      <dgm:spPr/>
    </dgm:pt>
    <dgm:pt modelId="{F70A63D2-FFED-45B5-8BB4-F6D6A99E220B}" type="pres">
      <dgm:prSet presAssocID="{F7F817B5-9951-4BD7-95DB-1C8E949C97A0}" presName="parTxOnly" presStyleLbl="node1" presStyleIdx="2" presStyleCnt="6">
        <dgm:presLayoutVars>
          <dgm:bulletEnabled val="1"/>
        </dgm:presLayoutVars>
      </dgm:prSet>
      <dgm:spPr/>
    </dgm:pt>
    <dgm:pt modelId="{07385859-B339-4CF6-A2C9-86DA411FA924}" type="pres">
      <dgm:prSet presAssocID="{2427A0B7-E3AD-4C52-A49D-C60403EC12ED}" presName="parSpace" presStyleCnt="0"/>
      <dgm:spPr/>
    </dgm:pt>
    <dgm:pt modelId="{04EFD8D3-8ECC-416F-A5C0-2C30CC97CA8D}" type="pres">
      <dgm:prSet presAssocID="{983C543E-3B8B-4E3B-AC18-2CBA5C0677A3}" presName="parTxOnly" presStyleLbl="node1" presStyleIdx="3" presStyleCnt="6" custLinFactY="-100000" custLinFactNeighborX="-32080" custLinFactNeighborY="-108458">
        <dgm:presLayoutVars>
          <dgm:bulletEnabled val="1"/>
        </dgm:presLayoutVars>
      </dgm:prSet>
      <dgm:spPr/>
    </dgm:pt>
    <dgm:pt modelId="{44F33042-95AE-42D5-B097-B74328C8FAA2}" type="pres">
      <dgm:prSet presAssocID="{FED5639F-5D12-4EDC-ACA9-06FAC0B36F05}" presName="parSpace" presStyleCnt="0"/>
      <dgm:spPr/>
    </dgm:pt>
    <dgm:pt modelId="{9742F840-D87C-4535-90E5-FB0F390B73A4}" type="pres">
      <dgm:prSet presAssocID="{292FD1E9-C06B-4E14-A377-9DD135099B85}" presName="parTxOnly" presStyleLbl="node1" presStyleIdx="4" presStyleCnt="6">
        <dgm:presLayoutVars>
          <dgm:bulletEnabled val="1"/>
        </dgm:presLayoutVars>
      </dgm:prSet>
      <dgm:spPr/>
    </dgm:pt>
    <dgm:pt modelId="{244DD70D-BBA8-4A3A-8BC2-E600DA065C06}" type="pres">
      <dgm:prSet presAssocID="{9D93D331-1DD8-4CA9-A21C-A906A430A9CA}" presName="parSpace" presStyleCnt="0"/>
      <dgm:spPr/>
    </dgm:pt>
    <dgm:pt modelId="{1BCE589B-A4C2-4DBC-B9B7-5D4A381DB1E5}" type="pres">
      <dgm:prSet presAssocID="{31A70A76-8240-4FE6-9594-BB97FB8F97F5}" presName="parTxOnly" presStyleLbl="node1" presStyleIdx="5" presStyleCnt="6">
        <dgm:presLayoutVars>
          <dgm:bulletEnabled val="1"/>
        </dgm:presLayoutVars>
      </dgm:prSet>
      <dgm:spPr/>
    </dgm:pt>
  </dgm:ptLst>
  <dgm:cxnLst>
    <dgm:cxn modelId="{D8E59B02-BE7D-45C8-908A-10529358DC58}" srcId="{52CAD855-EA4C-42AC-AE9F-97B32679FF5D}" destId="{06BD7308-E533-4A44-BC17-262A526AB3BC}" srcOrd="0" destOrd="0" parTransId="{AAE53907-227B-4A21-929E-89BAD0871994}" sibTransId="{73717B92-976E-440F-A65B-BC585716A9EC}"/>
    <dgm:cxn modelId="{E916301A-94CF-43B7-8778-04FCF83F5E53}" type="presOf" srcId="{06BD7308-E533-4A44-BC17-262A526AB3BC}" destId="{7A3AC08F-0846-4435-B6C6-6E2D3558037E}" srcOrd="0" destOrd="0" presId="urn:microsoft.com/office/officeart/2005/8/layout/hChevron3"/>
    <dgm:cxn modelId="{B3919721-A50A-48E6-A913-235F4387EB9E}" type="presOf" srcId="{983C543E-3B8B-4E3B-AC18-2CBA5C0677A3}" destId="{04EFD8D3-8ECC-416F-A5C0-2C30CC97CA8D}" srcOrd="0" destOrd="0" presId="urn:microsoft.com/office/officeart/2005/8/layout/hChevron3"/>
    <dgm:cxn modelId="{E986C82A-08B0-458D-96CE-0077680EC15D}" srcId="{52CAD855-EA4C-42AC-AE9F-97B32679FF5D}" destId="{F7F817B5-9951-4BD7-95DB-1C8E949C97A0}" srcOrd="2" destOrd="0" parTransId="{7F4D8C18-19BC-44C4-99AE-D82E6F66D7C4}" sibTransId="{2427A0B7-E3AD-4C52-A49D-C60403EC12ED}"/>
    <dgm:cxn modelId="{DE000A73-83A2-48AE-B9A1-15900AAD6D40}" type="presOf" srcId="{292FD1E9-C06B-4E14-A377-9DD135099B85}" destId="{9742F840-D87C-4535-90E5-FB0F390B73A4}" srcOrd="0" destOrd="0" presId="urn:microsoft.com/office/officeart/2005/8/layout/hChevron3"/>
    <dgm:cxn modelId="{1A1E2C81-2603-4849-8361-5CE88DF2FD2C}" type="presOf" srcId="{52CAD855-EA4C-42AC-AE9F-97B32679FF5D}" destId="{C6A606EF-55F1-4FB4-8A6B-20326EB07DCA}" srcOrd="0" destOrd="0" presId="urn:microsoft.com/office/officeart/2005/8/layout/hChevron3"/>
    <dgm:cxn modelId="{B6556981-68D7-4D01-8D5B-417465A5B417}" srcId="{52CAD855-EA4C-42AC-AE9F-97B32679FF5D}" destId="{FD7AE72E-F0CB-46A7-BC77-DE8364571EAE}" srcOrd="1" destOrd="0" parTransId="{8AAC2AE0-41AB-4275-866F-8EE4680734D9}" sibTransId="{1D5F2CE9-4E6F-4C44-B626-D0B889434319}"/>
    <dgm:cxn modelId="{DACD9F83-4E1D-49FD-AE7A-8C6A03D39704}" srcId="{52CAD855-EA4C-42AC-AE9F-97B32679FF5D}" destId="{983C543E-3B8B-4E3B-AC18-2CBA5C0677A3}" srcOrd="3" destOrd="0" parTransId="{FA244251-63D4-46AA-91BA-CE4C097EF004}" sibTransId="{FED5639F-5D12-4EDC-ACA9-06FAC0B36F05}"/>
    <dgm:cxn modelId="{6D9CE98A-2427-4356-B1A0-A81339A77381}" type="presOf" srcId="{FD7AE72E-F0CB-46A7-BC77-DE8364571EAE}" destId="{1AF1CDB2-A41F-448B-BBFA-4A2933E1E2B0}" srcOrd="0" destOrd="0" presId="urn:microsoft.com/office/officeart/2005/8/layout/hChevron3"/>
    <dgm:cxn modelId="{F2E18391-4C35-4D58-BADF-3CFAED005B32}" type="presOf" srcId="{F7F817B5-9951-4BD7-95DB-1C8E949C97A0}" destId="{F70A63D2-FFED-45B5-8BB4-F6D6A99E220B}" srcOrd="0" destOrd="0" presId="urn:microsoft.com/office/officeart/2005/8/layout/hChevron3"/>
    <dgm:cxn modelId="{524A9C96-29B1-4A8F-95CA-2BCDBE9E0E13}" srcId="{52CAD855-EA4C-42AC-AE9F-97B32679FF5D}" destId="{292FD1E9-C06B-4E14-A377-9DD135099B85}" srcOrd="4" destOrd="0" parTransId="{8F68D161-A559-4DD4-B72B-A9EBC2CC34CB}" sibTransId="{9D93D331-1DD8-4CA9-A21C-A906A430A9CA}"/>
    <dgm:cxn modelId="{EDA93BAF-6219-4DAF-AFFA-B67FED9D9685}" srcId="{52CAD855-EA4C-42AC-AE9F-97B32679FF5D}" destId="{31A70A76-8240-4FE6-9594-BB97FB8F97F5}" srcOrd="5" destOrd="0" parTransId="{B2990805-8CCF-45D7-AC35-B6A1846C2EFC}" sibTransId="{3B4FCBF2-D511-446E-B95C-37F3F13F74F3}"/>
    <dgm:cxn modelId="{79451EB9-6498-4D52-BCA5-9AA1D96087F7}" type="presOf" srcId="{31A70A76-8240-4FE6-9594-BB97FB8F97F5}" destId="{1BCE589B-A4C2-4DBC-B9B7-5D4A381DB1E5}" srcOrd="0" destOrd="0" presId="urn:microsoft.com/office/officeart/2005/8/layout/hChevron3"/>
    <dgm:cxn modelId="{9C5F3F1C-F1EF-4537-9799-ADC37E0D7267}" type="presParOf" srcId="{C6A606EF-55F1-4FB4-8A6B-20326EB07DCA}" destId="{7A3AC08F-0846-4435-B6C6-6E2D3558037E}" srcOrd="0" destOrd="0" presId="urn:microsoft.com/office/officeart/2005/8/layout/hChevron3"/>
    <dgm:cxn modelId="{F1655113-F434-45F2-9B12-F5914BA71CCF}" type="presParOf" srcId="{C6A606EF-55F1-4FB4-8A6B-20326EB07DCA}" destId="{B4A03F04-8A6A-4C33-8A97-D9197122FFA5}" srcOrd="1" destOrd="0" presId="urn:microsoft.com/office/officeart/2005/8/layout/hChevron3"/>
    <dgm:cxn modelId="{71451E14-1848-4586-886F-15ABEE94E5B5}" type="presParOf" srcId="{C6A606EF-55F1-4FB4-8A6B-20326EB07DCA}" destId="{1AF1CDB2-A41F-448B-BBFA-4A2933E1E2B0}" srcOrd="2" destOrd="0" presId="urn:microsoft.com/office/officeart/2005/8/layout/hChevron3"/>
    <dgm:cxn modelId="{0D9FDBC3-4D72-4753-BAD8-24BFD0E2201A}" type="presParOf" srcId="{C6A606EF-55F1-4FB4-8A6B-20326EB07DCA}" destId="{9F56CA4B-6E76-45CE-8F7B-EF46D242BC02}" srcOrd="3" destOrd="0" presId="urn:microsoft.com/office/officeart/2005/8/layout/hChevron3"/>
    <dgm:cxn modelId="{8FA15422-0B0A-4E4D-A1D4-0F43230A4091}" type="presParOf" srcId="{C6A606EF-55F1-4FB4-8A6B-20326EB07DCA}" destId="{F70A63D2-FFED-45B5-8BB4-F6D6A99E220B}" srcOrd="4" destOrd="0" presId="urn:microsoft.com/office/officeart/2005/8/layout/hChevron3"/>
    <dgm:cxn modelId="{89739E37-3F3D-43F2-B3A6-B0628E0844E5}" type="presParOf" srcId="{C6A606EF-55F1-4FB4-8A6B-20326EB07DCA}" destId="{07385859-B339-4CF6-A2C9-86DA411FA924}" srcOrd="5" destOrd="0" presId="urn:microsoft.com/office/officeart/2005/8/layout/hChevron3"/>
    <dgm:cxn modelId="{50FCC44E-8159-43C3-B121-1EE39F0E93E3}" type="presParOf" srcId="{C6A606EF-55F1-4FB4-8A6B-20326EB07DCA}" destId="{04EFD8D3-8ECC-416F-A5C0-2C30CC97CA8D}" srcOrd="6" destOrd="0" presId="urn:microsoft.com/office/officeart/2005/8/layout/hChevron3"/>
    <dgm:cxn modelId="{CAC592CA-8AC6-44AB-97E4-699F970A1935}" type="presParOf" srcId="{C6A606EF-55F1-4FB4-8A6B-20326EB07DCA}" destId="{44F33042-95AE-42D5-B097-B74328C8FAA2}" srcOrd="7" destOrd="0" presId="urn:microsoft.com/office/officeart/2005/8/layout/hChevron3"/>
    <dgm:cxn modelId="{7ED394BC-A7EF-4F39-88A3-91E9E8F4BDFE}" type="presParOf" srcId="{C6A606EF-55F1-4FB4-8A6B-20326EB07DCA}" destId="{9742F840-D87C-4535-90E5-FB0F390B73A4}" srcOrd="8" destOrd="0" presId="urn:microsoft.com/office/officeart/2005/8/layout/hChevron3"/>
    <dgm:cxn modelId="{49F092DC-66EF-4FF9-93EF-3E16B2351EDB}" type="presParOf" srcId="{C6A606EF-55F1-4FB4-8A6B-20326EB07DCA}" destId="{244DD70D-BBA8-4A3A-8BC2-E600DA065C06}" srcOrd="9" destOrd="0" presId="urn:microsoft.com/office/officeart/2005/8/layout/hChevron3"/>
    <dgm:cxn modelId="{5C39045B-8CCE-4C23-A35E-759540B21681}" type="presParOf" srcId="{C6A606EF-55F1-4FB4-8A6B-20326EB07DCA}" destId="{1BCE589B-A4C2-4DBC-B9B7-5D4A381DB1E5}"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2CAD855-EA4C-42AC-AE9F-97B32679FF5D}" type="doc">
      <dgm:prSet loTypeId="urn:microsoft.com/office/officeart/2005/8/layout/hChevron3" loCatId="process" qsTypeId="urn:microsoft.com/office/officeart/2005/8/quickstyle/simple1" qsCatId="simple" csTypeId="urn:microsoft.com/office/officeart/2005/8/colors/accent1_2" csCatId="accent1" phldr="1"/>
      <dgm:spPr/>
    </dgm:pt>
    <dgm:pt modelId="{06BD7308-E533-4A44-BC17-262A526AB3BC}">
      <dgm:prSet phldrT="[Text]"/>
      <dgm:spPr>
        <a:solidFill>
          <a:schemeClr val="accent2"/>
        </a:solidFill>
        <a:ln>
          <a:noFill/>
        </a:ln>
      </dgm:spPr>
      <dgm:t>
        <a:bodyPr/>
        <a:lstStyle/>
        <a:p>
          <a:r>
            <a:rPr lang="en-US"/>
            <a:t>Introduction</a:t>
          </a:r>
        </a:p>
      </dgm:t>
    </dgm:pt>
    <dgm:pt modelId="{AAE53907-227B-4A21-929E-89BAD0871994}" type="parTrans" cxnId="{D8E59B02-BE7D-45C8-908A-10529358DC58}">
      <dgm:prSet/>
      <dgm:spPr/>
      <dgm:t>
        <a:bodyPr/>
        <a:lstStyle/>
        <a:p>
          <a:endParaRPr lang="en-US"/>
        </a:p>
      </dgm:t>
    </dgm:pt>
    <dgm:pt modelId="{73717B92-976E-440F-A65B-BC585716A9EC}" type="sibTrans" cxnId="{D8E59B02-BE7D-45C8-908A-10529358DC58}">
      <dgm:prSet/>
      <dgm:spPr/>
      <dgm:t>
        <a:bodyPr/>
        <a:lstStyle/>
        <a:p>
          <a:endParaRPr lang="en-US"/>
        </a:p>
      </dgm:t>
    </dgm:pt>
    <dgm:pt modelId="{FD7AE72E-F0CB-46A7-BC77-DE8364571EAE}">
      <dgm:prSet phldrT="[Text]"/>
      <dgm:spPr>
        <a:solidFill>
          <a:schemeClr val="accent2"/>
        </a:solidFill>
        <a:ln>
          <a:noFill/>
        </a:ln>
      </dgm:spPr>
      <dgm:t>
        <a:bodyPr/>
        <a:lstStyle/>
        <a:p>
          <a:r>
            <a:rPr lang="en-US"/>
            <a:t>Data Exploration</a:t>
          </a:r>
        </a:p>
      </dgm:t>
    </dgm:pt>
    <dgm:pt modelId="{8AAC2AE0-41AB-4275-866F-8EE4680734D9}" type="parTrans" cxnId="{B6556981-68D7-4D01-8D5B-417465A5B417}">
      <dgm:prSet/>
      <dgm:spPr/>
      <dgm:t>
        <a:bodyPr/>
        <a:lstStyle/>
        <a:p>
          <a:endParaRPr lang="en-US"/>
        </a:p>
      </dgm:t>
    </dgm:pt>
    <dgm:pt modelId="{1D5F2CE9-4E6F-4C44-B626-D0B889434319}" type="sibTrans" cxnId="{B6556981-68D7-4D01-8D5B-417465A5B417}">
      <dgm:prSet/>
      <dgm:spPr/>
      <dgm:t>
        <a:bodyPr/>
        <a:lstStyle/>
        <a:p>
          <a:endParaRPr lang="en-US"/>
        </a:p>
      </dgm:t>
    </dgm:pt>
    <dgm:pt modelId="{F7F817B5-9951-4BD7-95DB-1C8E949C97A0}">
      <dgm:prSet phldrT="[Text]"/>
      <dgm:spPr>
        <a:solidFill>
          <a:schemeClr val="accent2"/>
        </a:solidFill>
        <a:ln>
          <a:noFill/>
        </a:ln>
      </dgm:spPr>
      <dgm:t>
        <a:bodyPr/>
        <a:lstStyle/>
        <a:p>
          <a:r>
            <a:rPr lang="en-US"/>
            <a:t>Data Preparation</a:t>
          </a:r>
        </a:p>
      </dgm:t>
    </dgm:pt>
    <dgm:pt modelId="{7F4D8C18-19BC-44C4-99AE-D82E6F66D7C4}" type="parTrans" cxnId="{E986C82A-08B0-458D-96CE-0077680EC15D}">
      <dgm:prSet/>
      <dgm:spPr/>
      <dgm:t>
        <a:bodyPr/>
        <a:lstStyle/>
        <a:p>
          <a:endParaRPr lang="en-US"/>
        </a:p>
      </dgm:t>
    </dgm:pt>
    <dgm:pt modelId="{2427A0B7-E3AD-4C52-A49D-C60403EC12ED}" type="sibTrans" cxnId="{E986C82A-08B0-458D-96CE-0077680EC15D}">
      <dgm:prSet/>
      <dgm:spPr/>
      <dgm:t>
        <a:bodyPr/>
        <a:lstStyle/>
        <a:p>
          <a:endParaRPr lang="en-US"/>
        </a:p>
      </dgm:t>
    </dgm:pt>
    <dgm:pt modelId="{983C543E-3B8B-4E3B-AC18-2CBA5C0677A3}">
      <dgm:prSet/>
      <dgm:spPr>
        <a:solidFill>
          <a:schemeClr val="accent1"/>
        </a:solidFill>
        <a:ln>
          <a:noFill/>
        </a:ln>
      </dgm:spPr>
      <dgm:t>
        <a:bodyPr/>
        <a:lstStyle/>
        <a:p>
          <a:r>
            <a:rPr lang="en-US"/>
            <a:t>Methodology</a:t>
          </a:r>
        </a:p>
      </dgm:t>
    </dgm:pt>
    <dgm:pt modelId="{FA244251-63D4-46AA-91BA-CE4C097EF004}" type="parTrans" cxnId="{DACD9F83-4E1D-49FD-AE7A-8C6A03D39704}">
      <dgm:prSet/>
      <dgm:spPr/>
      <dgm:t>
        <a:bodyPr/>
        <a:lstStyle/>
        <a:p>
          <a:endParaRPr lang="en-US"/>
        </a:p>
      </dgm:t>
    </dgm:pt>
    <dgm:pt modelId="{FED5639F-5D12-4EDC-ACA9-06FAC0B36F05}" type="sibTrans" cxnId="{DACD9F83-4E1D-49FD-AE7A-8C6A03D39704}">
      <dgm:prSet/>
      <dgm:spPr/>
      <dgm:t>
        <a:bodyPr/>
        <a:lstStyle/>
        <a:p>
          <a:endParaRPr lang="en-US"/>
        </a:p>
      </dgm:t>
    </dgm:pt>
    <dgm:pt modelId="{292FD1E9-C06B-4E14-A377-9DD135099B85}">
      <dgm:prSet/>
      <dgm:spPr>
        <a:solidFill>
          <a:schemeClr val="accent2"/>
        </a:solidFill>
        <a:ln>
          <a:noFill/>
        </a:ln>
      </dgm:spPr>
      <dgm:t>
        <a:bodyPr/>
        <a:lstStyle/>
        <a:p>
          <a:r>
            <a:rPr lang="en-US"/>
            <a:t>Results</a:t>
          </a:r>
        </a:p>
      </dgm:t>
    </dgm:pt>
    <dgm:pt modelId="{8F68D161-A559-4DD4-B72B-A9EBC2CC34CB}" type="parTrans" cxnId="{524A9C96-29B1-4A8F-95CA-2BCDBE9E0E13}">
      <dgm:prSet/>
      <dgm:spPr/>
      <dgm:t>
        <a:bodyPr/>
        <a:lstStyle/>
        <a:p>
          <a:endParaRPr lang="en-US"/>
        </a:p>
      </dgm:t>
    </dgm:pt>
    <dgm:pt modelId="{9D93D331-1DD8-4CA9-A21C-A906A430A9CA}" type="sibTrans" cxnId="{524A9C96-29B1-4A8F-95CA-2BCDBE9E0E13}">
      <dgm:prSet/>
      <dgm:spPr/>
      <dgm:t>
        <a:bodyPr/>
        <a:lstStyle/>
        <a:p>
          <a:endParaRPr lang="en-US"/>
        </a:p>
      </dgm:t>
    </dgm:pt>
    <dgm:pt modelId="{31A70A76-8240-4FE6-9594-BB97FB8F97F5}">
      <dgm:prSet/>
      <dgm:spPr>
        <a:solidFill>
          <a:schemeClr val="accent2"/>
        </a:solidFill>
        <a:ln>
          <a:noFill/>
        </a:ln>
      </dgm:spPr>
      <dgm:t>
        <a:bodyPr/>
        <a:lstStyle/>
        <a:p>
          <a:r>
            <a:rPr lang="en-US"/>
            <a:t>Lessons Learnt</a:t>
          </a:r>
        </a:p>
      </dgm:t>
    </dgm:pt>
    <dgm:pt modelId="{B2990805-8CCF-45D7-AC35-B6A1846C2EFC}" type="parTrans" cxnId="{EDA93BAF-6219-4DAF-AFFA-B67FED9D9685}">
      <dgm:prSet/>
      <dgm:spPr/>
      <dgm:t>
        <a:bodyPr/>
        <a:lstStyle/>
        <a:p>
          <a:endParaRPr lang="en-US"/>
        </a:p>
      </dgm:t>
    </dgm:pt>
    <dgm:pt modelId="{3B4FCBF2-D511-446E-B95C-37F3F13F74F3}" type="sibTrans" cxnId="{EDA93BAF-6219-4DAF-AFFA-B67FED9D9685}">
      <dgm:prSet/>
      <dgm:spPr/>
      <dgm:t>
        <a:bodyPr/>
        <a:lstStyle/>
        <a:p>
          <a:endParaRPr lang="en-US"/>
        </a:p>
      </dgm:t>
    </dgm:pt>
    <dgm:pt modelId="{C6A606EF-55F1-4FB4-8A6B-20326EB07DCA}" type="pres">
      <dgm:prSet presAssocID="{52CAD855-EA4C-42AC-AE9F-97B32679FF5D}" presName="Name0" presStyleCnt="0">
        <dgm:presLayoutVars>
          <dgm:dir/>
          <dgm:resizeHandles val="exact"/>
        </dgm:presLayoutVars>
      </dgm:prSet>
      <dgm:spPr/>
    </dgm:pt>
    <dgm:pt modelId="{7A3AC08F-0846-4435-B6C6-6E2D3558037E}" type="pres">
      <dgm:prSet presAssocID="{06BD7308-E533-4A44-BC17-262A526AB3BC}" presName="parTxOnly" presStyleLbl="node1" presStyleIdx="0" presStyleCnt="6" custLinFactNeighborX="-47238">
        <dgm:presLayoutVars>
          <dgm:bulletEnabled val="1"/>
        </dgm:presLayoutVars>
      </dgm:prSet>
      <dgm:spPr/>
    </dgm:pt>
    <dgm:pt modelId="{B4A03F04-8A6A-4C33-8A97-D9197122FFA5}" type="pres">
      <dgm:prSet presAssocID="{73717B92-976E-440F-A65B-BC585716A9EC}" presName="parSpace" presStyleCnt="0"/>
      <dgm:spPr/>
    </dgm:pt>
    <dgm:pt modelId="{1AF1CDB2-A41F-448B-BBFA-4A2933E1E2B0}" type="pres">
      <dgm:prSet presAssocID="{FD7AE72E-F0CB-46A7-BC77-DE8364571EAE}" presName="parTxOnly" presStyleLbl="node1" presStyleIdx="1" presStyleCnt="6">
        <dgm:presLayoutVars>
          <dgm:bulletEnabled val="1"/>
        </dgm:presLayoutVars>
      </dgm:prSet>
      <dgm:spPr/>
    </dgm:pt>
    <dgm:pt modelId="{9F56CA4B-6E76-45CE-8F7B-EF46D242BC02}" type="pres">
      <dgm:prSet presAssocID="{1D5F2CE9-4E6F-4C44-B626-D0B889434319}" presName="parSpace" presStyleCnt="0"/>
      <dgm:spPr/>
    </dgm:pt>
    <dgm:pt modelId="{F70A63D2-FFED-45B5-8BB4-F6D6A99E220B}" type="pres">
      <dgm:prSet presAssocID="{F7F817B5-9951-4BD7-95DB-1C8E949C97A0}" presName="parTxOnly" presStyleLbl="node1" presStyleIdx="2" presStyleCnt="6">
        <dgm:presLayoutVars>
          <dgm:bulletEnabled val="1"/>
        </dgm:presLayoutVars>
      </dgm:prSet>
      <dgm:spPr/>
    </dgm:pt>
    <dgm:pt modelId="{07385859-B339-4CF6-A2C9-86DA411FA924}" type="pres">
      <dgm:prSet presAssocID="{2427A0B7-E3AD-4C52-A49D-C60403EC12ED}" presName="parSpace" presStyleCnt="0"/>
      <dgm:spPr/>
    </dgm:pt>
    <dgm:pt modelId="{04EFD8D3-8ECC-416F-A5C0-2C30CC97CA8D}" type="pres">
      <dgm:prSet presAssocID="{983C543E-3B8B-4E3B-AC18-2CBA5C0677A3}" presName="parTxOnly" presStyleLbl="node1" presStyleIdx="3" presStyleCnt="6" custLinFactY="-100000" custLinFactNeighborX="-32080" custLinFactNeighborY="-108458">
        <dgm:presLayoutVars>
          <dgm:bulletEnabled val="1"/>
        </dgm:presLayoutVars>
      </dgm:prSet>
      <dgm:spPr/>
    </dgm:pt>
    <dgm:pt modelId="{44F33042-95AE-42D5-B097-B74328C8FAA2}" type="pres">
      <dgm:prSet presAssocID="{FED5639F-5D12-4EDC-ACA9-06FAC0B36F05}" presName="parSpace" presStyleCnt="0"/>
      <dgm:spPr/>
    </dgm:pt>
    <dgm:pt modelId="{9742F840-D87C-4535-90E5-FB0F390B73A4}" type="pres">
      <dgm:prSet presAssocID="{292FD1E9-C06B-4E14-A377-9DD135099B85}" presName="parTxOnly" presStyleLbl="node1" presStyleIdx="4" presStyleCnt="6">
        <dgm:presLayoutVars>
          <dgm:bulletEnabled val="1"/>
        </dgm:presLayoutVars>
      </dgm:prSet>
      <dgm:spPr/>
    </dgm:pt>
    <dgm:pt modelId="{244DD70D-BBA8-4A3A-8BC2-E600DA065C06}" type="pres">
      <dgm:prSet presAssocID="{9D93D331-1DD8-4CA9-A21C-A906A430A9CA}" presName="parSpace" presStyleCnt="0"/>
      <dgm:spPr/>
    </dgm:pt>
    <dgm:pt modelId="{1BCE589B-A4C2-4DBC-B9B7-5D4A381DB1E5}" type="pres">
      <dgm:prSet presAssocID="{31A70A76-8240-4FE6-9594-BB97FB8F97F5}" presName="parTxOnly" presStyleLbl="node1" presStyleIdx="5" presStyleCnt="6">
        <dgm:presLayoutVars>
          <dgm:bulletEnabled val="1"/>
        </dgm:presLayoutVars>
      </dgm:prSet>
      <dgm:spPr/>
    </dgm:pt>
  </dgm:ptLst>
  <dgm:cxnLst>
    <dgm:cxn modelId="{D8E59B02-BE7D-45C8-908A-10529358DC58}" srcId="{52CAD855-EA4C-42AC-AE9F-97B32679FF5D}" destId="{06BD7308-E533-4A44-BC17-262A526AB3BC}" srcOrd="0" destOrd="0" parTransId="{AAE53907-227B-4A21-929E-89BAD0871994}" sibTransId="{73717B92-976E-440F-A65B-BC585716A9EC}"/>
    <dgm:cxn modelId="{E916301A-94CF-43B7-8778-04FCF83F5E53}" type="presOf" srcId="{06BD7308-E533-4A44-BC17-262A526AB3BC}" destId="{7A3AC08F-0846-4435-B6C6-6E2D3558037E}" srcOrd="0" destOrd="0" presId="urn:microsoft.com/office/officeart/2005/8/layout/hChevron3"/>
    <dgm:cxn modelId="{B3919721-A50A-48E6-A913-235F4387EB9E}" type="presOf" srcId="{983C543E-3B8B-4E3B-AC18-2CBA5C0677A3}" destId="{04EFD8D3-8ECC-416F-A5C0-2C30CC97CA8D}" srcOrd="0" destOrd="0" presId="urn:microsoft.com/office/officeart/2005/8/layout/hChevron3"/>
    <dgm:cxn modelId="{E986C82A-08B0-458D-96CE-0077680EC15D}" srcId="{52CAD855-EA4C-42AC-AE9F-97B32679FF5D}" destId="{F7F817B5-9951-4BD7-95DB-1C8E949C97A0}" srcOrd="2" destOrd="0" parTransId="{7F4D8C18-19BC-44C4-99AE-D82E6F66D7C4}" sibTransId="{2427A0B7-E3AD-4C52-A49D-C60403EC12ED}"/>
    <dgm:cxn modelId="{DE000A73-83A2-48AE-B9A1-15900AAD6D40}" type="presOf" srcId="{292FD1E9-C06B-4E14-A377-9DD135099B85}" destId="{9742F840-D87C-4535-90E5-FB0F390B73A4}" srcOrd="0" destOrd="0" presId="urn:microsoft.com/office/officeart/2005/8/layout/hChevron3"/>
    <dgm:cxn modelId="{1A1E2C81-2603-4849-8361-5CE88DF2FD2C}" type="presOf" srcId="{52CAD855-EA4C-42AC-AE9F-97B32679FF5D}" destId="{C6A606EF-55F1-4FB4-8A6B-20326EB07DCA}" srcOrd="0" destOrd="0" presId="urn:microsoft.com/office/officeart/2005/8/layout/hChevron3"/>
    <dgm:cxn modelId="{B6556981-68D7-4D01-8D5B-417465A5B417}" srcId="{52CAD855-EA4C-42AC-AE9F-97B32679FF5D}" destId="{FD7AE72E-F0CB-46A7-BC77-DE8364571EAE}" srcOrd="1" destOrd="0" parTransId="{8AAC2AE0-41AB-4275-866F-8EE4680734D9}" sibTransId="{1D5F2CE9-4E6F-4C44-B626-D0B889434319}"/>
    <dgm:cxn modelId="{DACD9F83-4E1D-49FD-AE7A-8C6A03D39704}" srcId="{52CAD855-EA4C-42AC-AE9F-97B32679FF5D}" destId="{983C543E-3B8B-4E3B-AC18-2CBA5C0677A3}" srcOrd="3" destOrd="0" parTransId="{FA244251-63D4-46AA-91BA-CE4C097EF004}" sibTransId="{FED5639F-5D12-4EDC-ACA9-06FAC0B36F05}"/>
    <dgm:cxn modelId="{6D9CE98A-2427-4356-B1A0-A81339A77381}" type="presOf" srcId="{FD7AE72E-F0CB-46A7-BC77-DE8364571EAE}" destId="{1AF1CDB2-A41F-448B-BBFA-4A2933E1E2B0}" srcOrd="0" destOrd="0" presId="urn:microsoft.com/office/officeart/2005/8/layout/hChevron3"/>
    <dgm:cxn modelId="{F2E18391-4C35-4D58-BADF-3CFAED005B32}" type="presOf" srcId="{F7F817B5-9951-4BD7-95DB-1C8E949C97A0}" destId="{F70A63D2-FFED-45B5-8BB4-F6D6A99E220B}" srcOrd="0" destOrd="0" presId="urn:microsoft.com/office/officeart/2005/8/layout/hChevron3"/>
    <dgm:cxn modelId="{524A9C96-29B1-4A8F-95CA-2BCDBE9E0E13}" srcId="{52CAD855-EA4C-42AC-AE9F-97B32679FF5D}" destId="{292FD1E9-C06B-4E14-A377-9DD135099B85}" srcOrd="4" destOrd="0" parTransId="{8F68D161-A559-4DD4-B72B-A9EBC2CC34CB}" sibTransId="{9D93D331-1DD8-4CA9-A21C-A906A430A9CA}"/>
    <dgm:cxn modelId="{EDA93BAF-6219-4DAF-AFFA-B67FED9D9685}" srcId="{52CAD855-EA4C-42AC-AE9F-97B32679FF5D}" destId="{31A70A76-8240-4FE6-9594-BB97FB8F97F5}" srcOrd="5" destOrd="0" parTransId="{B2990805-8CCF-45D7-AC35-B6A1846C2EFC}" sibTransId="{3B4FCBF2-D511-446E-B95C-37F3F13F74F3}"/>
    <dgm:cxn modelId="{79451EB9-6498-4D52-BCA5-9AA1D96087F7}" type="presOf" srcId="{31A70A76-8240-4FE6-9594-BB97FB8F97F5}" destId="{1BCE589B-A4C2-4DBC-B9B7-5D4A381DB1E5}" srcOrd="0" destOrd="0" presId="urn:microsoft.com/office/officeart/2005/8/layout/hChevron3"/>
    <dgm:cxn modelId="{9C5F3F1C-F1EF-4537-9799-ADC37E0D7267}" type="presParOf" srcId="{C6A606EF-55F1-4FB4-8A6B-20326EB07DCA}" destId="{7A3AC08F-0846-4435-B6C6-6E2D3558037E}" srcOrd="0" destOrd="0" presId="urn:microsoft.com/office/officeart/2005/8/layout/hChevron3"/>
    <dgm:cxn modelId="{F1655113-F434-45F2-9B12-F5914BA71CCF}" type="presParOf" srcId="{C6A606EF-55F1-4FB4-8A6B-20326EB07DCA}" destId="{B4A03F04-8A6A-4C33-8A97-D9197122FFA5}" srcOrd="1" destOrd="0" presId="urn:microsoft.com/office/officeart/2005/8/layout/hChevron3"/>
    <dgm:cxn modelId="{71451E14-1848-4586-886F-15ABEE94E5B5}" type="presParOf" srcId="{C6A606EF-55F1-4FB4-8A6B-20326EB07DCA}" destId="{1AF1CDB2-A41F-448B-BBFA-4A2933E1E2B0}" srcOrd="2" destOrd="0" presId="urn:microsoft.com/office/officeart/2005/8/layout/hChevron3"/>
    <dgm:cxn modelId="{0D9FDBC3-4D72-4753-BAD8-24BFD0E2201A}" type="presParOf" srcId="{C6A606EF-55F1-4FB4-8A6B-20326EB07DCA}" destId="{9F56CA4B-6E76-45CE-8F7B-EF46D242BC02}" srcOrd="3" destOrd="0" presId="urn:microsoft.com/office/officeart/2005/8/layout/hChevron3"/>
    <dgm:cxn modelId="{8FA15422-0B0A-4E4D-A1D4-0F43230A4091}" type="presParOf" srcId="{C6A606EF-55F1-4FB4-8A6B-20326EB07DCA}" destId="{F70A63D2-FFED-45B5-8BB4-F6D6A99E220B}" srcOrd="4" destOrd="0" presId="urn:microsoft.com/office/officeart/2005/8/layout/hChevron3"/>
    <dgm:cxn modelId="{89739E37-3F3D-43F2-B3A6-B0628E0844E5}" type="presParOf" srcId="{C6A606EF-55F1-4FB4-8A6B-20326EB07DCA}" destId="{07385859-B339-4CF6-A2C9-86DA411FA924}" srcOrd="5" destOrd="0" presId="urn:microsoft.com/office/officeart/2005/8/layout/hChevron3"/>
    <dgm:cxn modelId="{50FCC44E-8159-43C3-B121-1EE39F0E93E3}" type="presParOf" srcId="{C6A606EF-55F1-4FB4-8A6B-20326EB07DCA}" destId="{04EFD8D3-8ECC-416F-A5C0-2C30CC97CA8D}" srcOrd="6" destOrd="0" presId="urn:microsoft.com/office/officeart/2005/8/layout/hChevron3"/>
    <dgm:cxn modelId="{CAC592CA-8AC6-44AB-97E4-699F970A1935}" type="presParOf" srcId="{C6A606EF-55F1-4FB4-8A6B-20326EB07DCA}" destId="{44F33042-95AE-42D5-B097-B74328C8FAA2}" srcOrd="7" destOrd="0" presId="urn:microsoft.com/office/officeart/2005/8/layout/hChevron3"/>
    <dgm:cxn modelId="{7ED394BC-A7EF-4F39-88A3-91E9E8F4BDFE}" type="presParOf" srcId="{C6A606EF-55F1-4FB4-8A6B-20326EB07DCA}" destId="{9742F840-D87C-4535-90E5-FB0F390B73A4}" srcOrd="8" destOrd="0" presId="urn:microsoft.com/office/officeart/2005/8/layout/hChevron3"/>
    <dgm:cxn modelId="{49F092DC-66EF-4FF9-93EF-3E16B2351EDB}" type="presParOf" srcId="{C6A606EF-55F1-4FB4-8A6B-20326EB07DCA}" destId="{244DD70D-BBA8-4A3A-8BC2-E600DA065C06}" srcOrd="9" destOrd="0" presId="urn:microsoft.com/office/officeart/2005/8/layout/hChevron3"/>
    <dgm:cxn modelId="{5C39045B-8CCE-4C23-A35E-759540B21681}" type="presParOf" srcId="{C6A606EF-55F1-4FB4-8A6B-20326EB07DCA}" destId="{1BCE589B-A4C2-4DBC-B9B7-5D4A381DB1E5}"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2CAD855-EA4C-42AC-AE9F-97B32679FF5D}" type="doc">
      <dgm:prSet loTypeId="urn:microsoft.com/office/officeart/2005/8/layout/hChevron3" loCatId="process" qsTypeId="urn:microsoft.com/office/officeart/2005/8/quickstyle/simple1" qsCatId="simple" csTypeId="urn:microsoft.com/office/officeart/2005/8/colors/accent1_2" csCatId="accent1" phldr="1"/>
      <dgm:spPr/>
    </dgm:pt>
    <dgm:pt modelId="{06BD7308-E533-4A44-BC17-262A526AB3BC}">
      <dgm:prSet phldrT="[Text]"/>
      <dgm:spPr>
        <a:solidFill>
          <a:schemeClr val="accent2"/>
        </a:solidFill>
        <a:ln>
          <a:noFill/>
        </a:ln>
      </dgm:spPr>
      <dgm:t>
        <a:bodyPr/>
        <a:lstStyle/>
        <a:p>
          <a:r>
            <a:rPr lang="en-US"/>
            <a:t>Introduction</a:t>
          </a:r>
        </a:p>
      </dgm:t>
    </dgm:pt>
    <dgm:pt modelId="{AAE53907-227B-4A21-929E-89BAD0871994}" type="parTrans" cxnId="{D8E59B02-BE7D-45C8-908A-10529358DC58}">
      <dgm:prSet/>
      <dgm:spPr/>
      <dgm:t>
        <a:bodyPr/>
        <a:lstStyle/>
        <a:p>
          <a:endParaRPr lang="en-US"/>
        </a:p>
      </dgm:t>
    </dgm:pt>
    <dgm:pt modelId="{73717B92-976E-440F-A65B-BC585716A9EC}" type="sibTrans" cxnId="{D8E59B02-BE7D-45C8-908A-10529358DC58}">
      <dgm:prSet/>
      <dgm:spPr/>
      <dgm:t>
        <a:bodyPr/>
        <a:lstStyle/>
        <a:p>
          <a:endParaRPr lang="en-US"/>
        </a:p>
      </dgm:t>
    </dgm:pt>
    <dgm:pt modelId="{FD7AE72E-F0CB-46A7-BC77-DE8364571EAE}">
      <dgm:prSet phldrT="[Text]"/>
      <dgm:spPr>
        <a:solidFill>
          <a:schemeClr val="accent2"/>
        </a:solidFill>
        <a:ln>
          <a:noFill/>
        </a:ln>
      </dgm:spPr>
      <dgm:t>
        <a:bodyPr/>
        <a:lstStyle/>
        <a:p>
          <a:r>
            <a:rPr lang="en-US"/>
            <a:t>Data Exploration</a:t>
          </a:r>
        </a:p>
      </dgm:t>
    </dgm:pt>
    <dgm:pt modelId="{8AAC2AE0-41AB-4275-866F-8EE4680734D9}" type="parTrans" cxnId="{B6556981-68D7-4D01-8D5B-417465A5B417}">
      <dgm:prSet/>
      <dgm:spPr/>
      <dgm:t>
        <a:bodyPr/>
        <a:lstStyle/>
        <a:p>
          <a:endParaRPr lang="en-US"/>
        </a:p>
      </dgm:t>
    </dgm:pt>
    <dgm:pt modelId="{1D5F2CE9-4E6F-4C44-B626-D0B889434319}" type="sibTrans" cxnId="{B6556981-68D7-4D01-8D5B-417465A5B417}">
      <dgm:prSet/>
      <dgm:spPr/>
      <dgm:t>
        <a:bodyPr/>
        <a:lstStyle/>
        <a:p>
          <a:endParaRPr lang="en-US"/>
        </a:p>
      </dgm:t>
    </dgm:pt>
    <dgm:pt modelId="{F7F817B5-9951-4BD7-95DB-1C8E949C97A0}">
      <dgm:prSet phldrT="[Text]"/>
      <dgm:spPr>
        <a:solidFill>
          <a:schemeClr val="accent2"/>
        </a:solidFill>
        <a:ln>
          <a:noFill/>
        </a:ln>
      </dgm:spPr>
      <dgm:t>
        <a:bodyPr/>
        <a:lstStyle/>
        <a:p>
          <a:r>
            <a:rPr lang="en-US"/>
            <a:t>Data Preparation</a:t>
          </a:r>
        </a:p>
      </dgm:t>
    </dgm:pt>
    <dgm:pt modelId="{7F4D8C18-19BC-44C4-99AE-D82E6F66D7C4}" type="parTrans" cxnId="{E986C82A-08B0-458D-96CE-0077680EC15D}">
      <dgm:prSet/>
      <dgm:spPr/>
      <dgm:t>
        <a:bodyPr/>
        <a:lstStyle/>
        <a:p>
          <a:endParaRPr lang="en-US"/>
        </a:p>
      </dgm:t>
    </dgm:pt>
    <dgm:pt modelId="{2427A0B7-E3AD-4C52-A49D-C60403EC12ED}" type="sibTrans" cxnId="{E986C82A-08B0-458D-96CE-0077680EC15D}">
      <dgm:prSet/>
      <dgm:spPr/>
      <dgm:t>
        <a:bodyPr/>
        <a:lstStyle/>
        <a:p>
          <a:endParaRPr lang="en-US"/>
        </a:p>
      </dgm:t>
    </dgm:pt>
    <dgm:pt modelId="{983C543E-3B8B-4E3B-AC18-2CBA5C0677A3}">
      <dgm:prSet/>
      <dgm:spPr>
        <a:solidFill>
          <a:schemeClr val="accent1"/>
        </a:solidFill>
        <a:ln>
          <a:noFill/>
        </a:ln>
      </dgm:spPr>
      <dgm:t>
        <a:bodyPr/>
        <a:lstStyle/>
        <a:p>
          <a:r>
            <a:rPr lang="en-US"/>
            <a:t>Methodology</a:t>
          </a:r>
        </a:p>
      </dgm:t>
    </dgm:pt>
    <dgm:pt modelId="{FA244251-63D4-46AA-91BA-CE4C097EF004}" type="parTrans" cxnId="{DACD9F83-4E1D-49FD-AE7A-8C6A03D39704}">
      <dgm:prSet/>
      <dgm:spPr/>
      <dgm:t>
        <a:bodyPr/>
        <a:lstStyle/>
        <a:p>
          <a:endParaRPr lang="en-US"/>
        </a:p>
      </dgm:t>
    </dgm:pt>
    <dgm:pt modelId="{FED5639F-5D12-4EDC-ACA9-06FAC0B36F05}" type="sibTrans" cxnId="{DACD9F83-4E1D-49FD-AE7A-8C6A03D39704}">
      <dgm:prSet/>
      <dgm:spPr/>
      <dgm:t>
        <a:bodyPr/>
        <a:lstStyle/>
        <a:p>
          <a:endParaRPr lang="en-US"/>
        </a:p>
      </dgm:t>
    </dgm:pt>
    <dgm:pt modelId="{292FD1E9-C06B-4E14-A377-9DD135099B85}">
      <dgm:prSet/>
      <dgm:spPr>
        <a:solidFill>
          <a:schemeClr val="accent2"/>
        </a:solidFill>
        <a:ln>
          <a:noFill/>
        </a:ln>
      </dgm:spPr>
      <dgm:t>
        <a:bodyPr/>
        <a:lstStyle/>
        <a:p>
          <a:r>
            <a:rPr lang="en-US"/>
            <a:t>Results</a:t>
          </a:r>
        </a:p>
      </dgm:t>
    </dgm:pt>
    <dgm:pt modelId="{8F68D161-A559-4DD4-B72B-A9EBC2CC34CB}" type="parTrans" cxnId="{524A9C96-29B1-4A8F-95CA-2BCDBE9E0E13}">
      <dgm:prSet/>
      <dgm:spPr/>
      <dgm:t>
        <a:bodyPr/>
        <a:lstStyle/>
        <a:p>
          <a:endParaRPr lang="en-US"/>
        </a:p>
      </dgm:t>
    </dgm:pt>
    <dgm:pt modelId="{9D93D331-1DD8-4CA9-A21C-A906A430A9CA}" type="sibTrans" cxnId="{524A9C96-29B1-4A8F-95CA-2BCDBE9E0E13}">
      <dgm:prSet/>
      <dgm:spPr/>
      <dgm:t>
        <a:bodyPr/>
        <a:lstStyle/>
        <a:p>
          <a:endParaRPr lang="en-US"/>
        </a:p>
      </dgm:t>
    </dgm:pt>
    <dgm:pt modelId="{31A70A76-8240-4FE6-9594-BB97FB8F97F5}">
      <dgm:prSet/>
      <dgm:spPr>
        <a:solidFill>
          <a:schemeClr val="accent2"/>
        </a:solidFill>
        <a:ln>
          <a:noFill/>
        </a:ln>
      </dgm:spPr>
      <dgm:t>
        <a:bodyPr/>
        <a:lstStyle/>
        <a:p>
          <a:r>
            <a:rPr lang="en-US"/>
            <a:t>Lessons Learnt</a:t>
          </a:r>
        </a:p>
      </dgm:t>
    </dgm:pt>
    <dgm:pt modelId="{B2990805-8CCF-45D7-AC35-B6A1846C2EFC}" type="parTrans" cxnId="{EDA93BAF-6219-4DAF-AFFA-B67FED9D9685}">
      <dgm:prSet/>
      <dgm:spPr/>
      <dgm:t>
        <a:bodyPr/>
        <a:lstStyle/>
        <a:p>
          <a:endParaRPr lang="en-US"/>
        </a:p>
      </dgm:t>
    </dgm:pt>
    <dgm:pt modelId="{3B4FCBF2-D511-446E-B95C-37F3F13F74F3}" type="sibTrans" cxnId="{EDA93BAF-6219-4DAF-AFFA-B67FED9D9685}">
      <dgm:prSet/>
      <dgm:spPr/>
      <dgm:t>
        <a:bodyPr/>
        <a:lstStyle/>
        <a:p>
          <a:endParaRPr lang="en-US"/>
        </a:p>
      </dgm:t>
    </dgm:pt>
    <dgm:pt modelId="{C6A606EF-55F1-4FB4-8A6B-20326EB07DCA}" type="pres">
      <dgm:prSet presAssocID="{52CAD855-EA4C-42AC-AE9F-97B32679FF5D}" presName="Name0" presStyleCnt="0">
        <dgm:presLayoutVars>
          <dgm:dir/>
          <dgm:resizeHandles val="exact"/>
        </dgm:presLayoutVars>
      </dgm:prSet>
      <dgm:spPr/>
    </dgm:pt>
    <dgm:pt modelId="{7A3AC08F-0846-4435-B6C6-6E2D3558037E}" type="pres">
      <dgm:prSet presAssocID="{06BD7308-E533-4A44-BC17-262A526AB3BC}" presName="parTxOnly" presStyleLbl="node1" presStyleIdx="0" presStyleCnt="6" custLinFactNeighborX="-47238">
        <dgm:presLayoutVars>
          <dgm:bulletEnabled val="1"/>
        </dgm:presLayoutVars>
      </dgm:prSet>
      <dgm:spPr/>
    </dgm:pt>
    <dgm:pt modelId="{B4A03F04-8A6A-4C33-8A97-D9197122FFA5}" type="pres">
      <dgm:prSet presAssocID="{73717B92-976E-440F-A65B-BC585716A9EC}" presName="parSpace" presStyleCnt="0"/>
      <dgm:spPr/>
    </dgm:pt>
    <dgm:pt modelId="{1AF1CDB2-A41F-448B-BBFA-4A2933E1E2B0}" type="pres">
      <dgm:prSet presAssocID="{FD7AE72E-F0CB-46A7-BC77-DE8364571EAE}" presName="parTxOnly" presStyleLbl="node1" presStyleIdx="1" presStyleCnt="6">
        <dgm:presLayoutVars>
          <dgm:bulletEnabled val="1"/>
        </dgm:presLayoutVars>
      </dgm:prSet>
      <dgm:spPr/>
    </dgm:pt>
    <dgm:pt modelId="{9F56CA4B-6E76-45CE-8F7B-EF46D242BC02}" type="pres">
      <dgm:prSet presAssocID="{1D5F2CE9-4E6F-4C44-B626-D0B889434319}" presName="parSpace" presStyleCnt="0"/>
      <dgm:spPr/>
    </dgm:pt>
    <dgm:pt modelId="{F70A63D2-FFED-45B5-8BB4-F6D6A99E220B}" type="pres">
      <dgm:prSet presAssocID="{F7F817B5-9951-4BD7-95DB-1C8E949C97A0}" presName="parTxOnly" presStyleLbl="node1" presStyleIdx="2" presStyleCnt="6">
        <dgm:presLayoutVars>
          <dgm:bulletEnabled val="1"/>
        </dgm:presLayoutVars>
      </dgm:prSet>
      <dgm:spPr/>
    </dgm:pt>
    <dgm:pt modelId="{07385859-B339-4CF6-A2C9-86DA411FA924}" type="pres">
      <dgm:prSet presAssocID="{2427A0B7-E3AD-4C52-A49D-C60403EC12ED}" presName="parSpace" presStyleCnt="0"/>
      <dgm:spPr/>
    </dgm:pt>
    <dgm:pt modelId="{04EFD8D3-8ECC-416F-A5C0-2C30CC97CA8D}" type="pres">
      <dgm:prSet presAssocID="{983C543E-3B8B-4E3B-AC18-2CBA5C0677A3}" presName="parTxOnly" presStyleLbl="node1" presStyleIdx="3" presStyleCnt="6" custLinFactY="-100000" custLinFactNeighborX="-32080" custLinFactNeighborY="-108458">
        <dgm:presLayoutVars>
          <dgm:bulletEnabled val="1"/>
        </dgm:presLayoutVars>
      </dgm:prSet>
      <dgm:spPr/>
    </dgm:pt>
    <dgm:pt modelId="{44F33042-95AE-42D5-B097-B74328C8FAA2}" type="pres">
      <dgm:prSet presAssocID="{FED5639F-5D12-4EDC-ACA9-06FAC0B36F05}" presName="parSpace" presStyleCnt="0"/>
      <dgm:spPr/>
    </dgm:pt>
    <dgm:pt modelId="{9742F840-D87C-4535-90E5-FB0F390B73A4}" type="pres">
      <dgm:prSet presAssocID="{292FD1E9-C06B-4E14-A377-9DD135099B85}" presName="parTxOnly" presStyleLbl="node1" presStyleIdx="4" presStyleCnt="6">
        <dgm:presLayoutVars>
          <dgm:bulletEnabled val="1"/>
        </dgm:presLayoutVars>
      </dgm:prSet>
      <dgm:spPr/>
    </dgm:pt>
    <dgm:pt modelId="{244DD70D-BBA8-4A3A-8BC2-E600DA065C06}" type="pres">
      <dgm:prSet presAssocID="{9D93D331-1DD8-4CA9-A21C-A906A430A9CA}" presName="parSpace" presStyleCnt="0"/>
      <dgm:spPr/>
    </dgm:pt>
    <dgm:pt modelId="{1BCE589B-A4C2-4DBC-B9B7-5D4A381DB1E5}" type="pres">
      <dgm:prSet presAssocID="{31A70A76-8240-4FE6-9594-BB97FB8F97F5}" presName="parTxOnly" presStyleLbl="node1" presStyleIdx="5" presStyleCnt="6">
        <dgm:presLayoutVars>
          <dgm:bulletEnabled val="1"/>
        </dgm:presLayoutVars>
      </dgm:prSet>
      <dgm:spPr/>
    </dgm:pt>
  </dgm:ptLst>
  <dgm:cxnLst>
    <dgm:cxn modelId="{D8E59B02-BE7D-45C8-908A-10529358DC58}" srcId="{52CAD855-EA4C-42AC-AE9F-97B32679FF5D}" destId="{06BD7308-E533-4A44-BC17-262A526AB3BC}" srcOrd="0" destOrd="0" parTransId="{AAE53907-227B-4A21-929E-89BAD0871994}" sibTransId="{73717B92-976E-440F-A65B-BC585716A9EC}"/>
    <dgm:cxn modelId="{E916301A-94CF-43B7-8778-04FCF83F5E53}" type="presOf" srcId="{06BD7308-E533-4A44-BC17-262A526AB3BC}" destId="{7A3AC08F-0846-4435-B6C6-6E2D3558037E}" srcOrd="0" destOrd="0" presId="urn:microsoft.com/office/officeart/2005/8/layout/hChevron3"/>
    <dgm:cxn modelId="{B3919721-A50A-48E6-A913-235F4387EB9E}" type="presOf" srcId="{983C543E-3B8B-4E3B-AC18-2CBA5C0677A3}" destId="{04EFD8D3-8ECC-416F-A5C0-2C30CC97CA8D}" srcOrd="0" destOrd="0" presId="urn:microsoft.com/office/officeart/2005/8/layout/hChevron3"/>
    <dgm:cxn modelId="{E986C82A-08B0-458D-96CE-0077680EC15D}" srcId="{52CAD855-EA4C-42AC-AE9F-97B32679FF5D}" destId="{F7F817B5-9951-4BD7-95DB-1C8E949C97A0}" srcOrd="2" destOrd="0" parTransId="{7F4D8C18-19BC-44C4-99AE-D82E6F66D7C4}" sibTransId="{2427A0B7-E3AD-4C52-A49D-C60403EC12ED}"/>
    <dgm:cxn modelId="{DE000A73-83A2-48AE-B9A1-15900AAD6D40}" type="presOf" srcId="{292FD1E9-C06B-4E14-A377-9DD135099B85}" destId="{9742F840-D87C-4535-90E5-FB0F390B73A4}" srcOrd="0" destOrd="0" presId="urn:microsoft.com/office/officeart/2005/8/layout/hChevron3"/>
    <dgm:cxn modelId="{1A1E2C81-2603-4849-8361-5CE88DF2FD2C}" type="presOf" srcId="{52CAD855-EA4C-42AC-AE9F-97B32679FF5D}" destId="{C6A606EF-55F1-4FB4-8A6B-20326EB07DCA}" srcOrd="0" destOrd="0" presId="urn:microsoft.com/office/officeart/2005/8/layout/hChevron3"/>
    <dgm:cxn modelId="{B6556981-68D7-4D01-8D5B-417465A5B417}" srcId="{52CAD855-EA4C-42AC-AE9F-97B32679FF5D}" destId="{FD7AE72E-F0CB-46A7-BC77-DE8364571EAE}" srcOrd="1" destOrd="0" parTransId="{8AAC2AE0-41AB-4275-866F-8EE4680734D9}" sibTransId="{1D5F2CE9-4E6F-4C44-B626-D0B889434319}"/>
    <dgm:cxn modelId="{DACD9F83-4E1D-49FD-AE7A-8C6A03D39704}" srcId="{52CAD855-EA4C-42AC-AE9F-97B32679FF5D}" destId="{983C543E-3B8B-4E3B-AC18-2CBA5C0677A3}" srcOrd="3" destOrd="0" parTransId="{FA244251-63D4-46AA-91BA-CE4C097EF004}" sibTransId="{FED5639F-5D12-4EDC-ACA9-06FAC0B36F05}"/>
    <dgm:cxn modelId="{6D9CE98A-2427-4356-B1A0-A81339A77381}" type="presOf" srcId="{FD7AE72E-F0CB-46A7-BC77-DE8364571EAE}" destId="{1AF1CDB2-A41F-448B-BBFA-4A2933E1E2B0}" srcOrd="0" destOrd="0" presId="urn:microsoft.com/office/officeart/2005/8/layout/hChevron3"/>
    <dgm:cxn modelId="{F2E18391-4C35-4D58-BADF-3CFAED005B32}" type="presOf" srcId="{F7F817B5-9951-4BD7-95DB-1C8E949C97A0}" destId="{F70A63D2-FFED-45B5-8BB4-F6D6A99E220B}" srcOrd="0" destOrd="0" presId="urn:microsoft.com/office/officeart/2005/8/layout/hChevron3"/>
    <dgm:cxn modelId="{524A9C96-29B1-4A8F-95CA-2BCDBE9E0E13}" srcId="{52CAD855-EA4C-42AC-AE9F-97B32679FF5D}" destId="{292FD1E9-C06B-4E14-A377-9DD135099B85}" srcOrd="4" destOrd="0" parTransId="{8F68D161-A559-4DD4-B72B-A9EBC2CC34CB}" sibTransId="{9D93D331-1DD8-4CA9-A21C-A906A430A9CA}"/>
    <dgm:cxn modelId="{EDA93BAF-6219-4DAF-AFFA-B67FED9D9685}" srcId="{52CAD855-EA4C-42AC-AE9F-97B32679FF5D}" destId="{31A70A76-8240-4FE6-9594-BB97FB8F97F5}" srcOrd="5" destOrd="0" parTransId="{B2990805-8CCF-45D7-AC35-B6A1846C2EFC}" sibTransId="{3B4FCBF2-D511-446E-B95C-37F3F13F74F3}"/>
    <dgm:cxn modelId="{79451EB9-6498-4D52-BCA5-9AA1D96087F7}" type="presOf" srcId="{31A70A76-8240-4FE6-9594-BB97FB8F97F5}" destId="{1BCE589B-A4C2-4DBC-B9B7-5D4A381DB1E5}" srcOrd="0" destOrd="0" presId="urn:microsoft.com/office/officeart/2005/8/layout/hChevron3"/>
    <dgm:cxn modelId="{9C5F3F1C-F1EF-4537-9799-ADC37E0D7267}" type="presParOf" srcId="{C6A606EF-55F1-4FB4-8A6B-20326EB07DCA}" destId="{7A3AC08F-0846-4435-B6C6-6E2D3558037E}" srcOrd="0" destOrd="0" presId="urn:microsoft.com/office/officeart/2005/8/layout/hChevron3"/>
    <dgm:cxn modelId="{F1655113-F434-45F2-9B12-F5914BA71CCF}" type="presParOf" srcId="{C6A606EF-55F1-4FB4-8A6B-20326EB07DCA}" destId="{B4A03F04-8A6A-4C33-8A97-D9197122FFA5}" srcOrd="1" destOrd="0" presId="urn:microsoft.com/office/officeart/2005/8/layout/hChevron3"/>
    <dgm:cxn modelId="{71451E14-1848-4586-886F-15ABEE94E5B5}" type="presParOf" srcId="{C6A606EF-55F1-4FB4-8A6B-20326EB07DCA}" destId="{1AF1CDB2-A41F-448B-BBFA-4A2933E1E2B0}" srcOrd="2" destOrd="0" presId="urn:microsoft.com/office/officeart/2005/8/layout/hChevron3"/>
    <dgm:cxn modelId="{0D9FDBC3-4D72-4753-BAD8-24BFD0E2201A}" type="presParOf" srcId="{C6A606EF-55F1-4FB4-8A6B-20326EB07DCA}" destId="{9F56CA4B-6E76-45CE-8F7B-EF46D242BC02}" srcOrd="3" destOrd="0" presId="urn:microsoft.com/office/officeart/2005/8/layout/hChevron3"/>
    <dgm:cxn modelId="{8FA15422-0B0A-4E4D-A1D4-0F43230A4091}" type="presParOf" srcId="{C6A606EF-55F1-4FB4-8A6B-20326EB07DCA}" destId="{F70A63D2-FFED-45B5-8BB4-F6D6A99E220B}" srcOrd="4" destOrd="0" presId="urn:microsoft.com/office/officeart/2005/8/layout/hChevron3"/>
    <dgm:cxn modelId="{89739E37-3F3D-43F2-B3A6-B0628E0844E5}" type="presParOf" srcId="{C6A606EF-55F1-4FB4-8A6B-20326EB07DCA}" destId="{07385859-B339-4CF6-A2C9-86DA411FA924}" srcOrd="5" destOrd="0" presId="urn:microsoft.com/office/officeart/2005/8/layout/hChevron3"/>
    <dgm:cxn modelId="{50FCC44E-8159-43C3-B121-1EE39F0E93E3}" type="presParOf" srcId="{C6A606EF-55F1-4FB4-8A6B-20326EB07DCA}" destId="{04EFD8D3-8ECC-416F-A5C0-2C30CC97CA8D}" srcOrd="6" destOrd="0" presId="urn:microsoft.com/office/officeart/2005/8/layout/hChevron3"/>
    <dgm:cxn modelId="{CAC592CA-8AC6-44AB-97E4-699F970A1935}" type="presParOf" srcId="{C6A606EF-55F1-4FB4-8A6B-20326EB07DCA}" destId="{44F33042-95AE-42D5-B097-B74328C8FAA2}" srcOrd="7" destOrd="0" presId="urn:microsoft.com/office/officeart/2005/8/layout/hChevron3"/>
    <dgm:cxn modelId="{7ED394BC-A7EF-4F39-88A3-91E9E8F4BDFE}" type="presParOf" srcId="{C6A606EF-55F1-4FB4-8A6B-20326EB07DCA}" destId="{9742F840-D87C-4535-90E5-FB0F390B73A4}" srcOrd="8" destOrd="0" presId="urn:microsoft.com/office/officeart/2005/8/layout/hChevron3"/>
    <dgm:cxn modelId="{49F092DC-66EF-4FF9-93EF-3E16B2351EDB}" type="presParOf" srcId="{C6A606EF-55F1-4FB4-8A6B-20326EB07DCA}" destId="{244DD70D-BBA8-4A3A-8BC2-E600DA065C06}" srcOrd="9" destOrd="0" presId="urn:microsoft.com/office/officeart/2005/8/layout/hChevron3"/>
    <dgm:cxn modelId="{5C39045B-8CCE-4C23-A35E-759540B21681}" type="presParOf" srcId="{C6A606EF-55F1-4FB4-8A6B-20326EB07DCA}" destId="{1BCE589B-A4C2-4DBC-B9B7-5D4A381DB1E5}"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2CAD855-EA4C-42AC-AE9F-97B32679FF5D}" type="doc">
      <dgm:prSet loTypeId="urn:microsoft.com/office/officeart/2005/8/layout/hChevron3" loCatId="process" qsTypeId="urn:microsoft.com/office/officeart/2005/8/quickstyle/simple1" qsCatId="simple" csTypeId="urn:microsoft.com/office/officeart/2005/8/colors/accent1_2" csCatId="accent1" phldr="1"/>
      <dgm:spPr/>
    </dgm:pt>
    <dgm:pt modelId="{06BD7308-E533-4A44-BC17-262A526AB3BC}">
      <dgm:prSet phldrT="[Text]"/>
      <dgm:spPr>
        <a:solidFill>
          <a:schemeClr val="accent2"/>
        </a:solidFill>
        <a:ln>
          <a:noFill/>
        </a:ln>
      </dgm:spPr>
      <dgm:t>
        <a:bodyPr/>
        <a:lstStyle/>
        <a:p>
          <a:r>
            <a:rPr lang="en-US"/>
            <a:t>Introduction</a:t>
          </a:r>
        </a:p>
      </dgm:t>
    </dgm:pt>
    <dgm:pt modelId="{AAE53907-227B-4A21-929E-89BAD0871994}" type="parTrans" cxnId="{D8E59B02-BE7D-45C8-908A-10529358DC58}">
      <dgm:prSet/>
      <dgm:spPr/>
      <dgm:t>
        <a:bodyPr/>
        <a:lstStyle/>
        <a:p>
          <a:endParaRPr lang="en-US"/>
        </a:p>
      </dgm:t>
    </dgm:pt>
    <dgm:pt modelId="{73717B92-976E-440F-A65B-BC585716A9EC}" type="sibTrans" cxnId="{D8E59B02-BE7D-45C8-908A-10529358DC58}">
      <dgm:prSet/>
      <dgm:spPr/>
      <dgm:t>
        <a:bodyPr/>
        <a:lstStyle/>
        <a:p>
          <a:endParaRPr lang="en-US"/>
        </a:p>
      </dgm:t>
    </dgm:pt>
    <dgm:pt modelId="{FD7AE72E-F0CB-46A7-BC77-DE8364571EAE}">
      <dgm:prSet phldrT="[Text]"/>
      <dgm:spPr>
        <a:solidFill>
          <a:schemeClr val="accent2"/>
        </a:solidFill>
        <a:ln>
          <a:noFill/>
        </a:ln>
      </dgm:spPr>
      <dgm:t>
        <a:bodyPr/>
        <a:lstStyle/>
        <a:p>
          <a:r>
            <a:rPr lang="en-US"/>
            <a:t>Data Exploration</a:t>
          </a:r>
        </a:p>
      </dgm:t>
    </dgm:pt>
    <dgm:pt modelId="{8AAC2AE0-41AB-4275-866F-8EE4680734D9}" type="parTrans" cxnId="{B6556981-68D7-4D01-8D5B-417465A5B417}">
      <dgm:prSet/>
      <dgm:spPr/>
      <dgm:t>
        <a:bodyPr/>
        <a:lstStyle/>
        <a:p>
          <a:endParaRPr lang="en-US"/>
        </a:p>
      </dgm:t>
    </dgm:pt>
    <dgm:pt modelId="{1D5F2CE9-4E6F-4C44-B626-D0B889434319}" type="sibTrans" cxnId="{B6556981-68D7-4D01-8D5B-417465A5B417}">
      <dgm:prSet/>
      <dgm:spPr/>
      <dgm:t>
        <a:bodyPr/>
        <a:lstStyle/>
        <a:p>
          <a:endParaRPr lang="en-US"/>
        </a:p>
      </dgm:t>
    </dgm:pt>
    <dgm:pt modelId="{F7F817B5-9951-4BD7-95DB-1C8E949C97A0}">
      <dgm:prSet phldrT="[Text]"/>
      <dgm:spPr>
        <a:solidFill>
          <a:schemeClr val="accent2"/>
        </a:solidFill>
        <a:ln>
          <a:noFill/>
        </a:ln>
      </dgm:spPr>
      <dgm:t>
        <a:bodyPr/>
        <a:lstStyle/>
        <a:p>
          <a:r>
            <a:rPr lang="en-US"/>
            <a:t>Data Preparation</a:t>
          </a:r>
        </a:p>
      </dgm:t>
    </dgm:pt>
    <dgm:pt modelId="{7F4D8C18-19BC-44C4-99AE-D82E6F66D7C4}" type="parTrans" cxnId="{E986C82A-08B0-458D-96CE-0077680EC15D}">
      <dgm:prSet/>
      <dgm:spPr/>
      <dgm:t>
        <a:bodyPr/>
        <a:lstStyle/>
        <a:p>
          <a:endParaRPr lang="en-US"/>
        </a:p>
      </dgm:t>
    </dgm:pt>
    <dgm:pt modelId="{2427A0B7-E3AD-4C52-A49D-C60403EC12ED}" type="sibTrans" cxnId="{E986C82A-08B0-458D-96CE-0077680EC15D}">
      <dgm:prSet/>
      <dgm:spPr/>
      <dgm:t>
        <a:bodyPr/>
        <a:lstStyle/>
        <a:p>
          <a:endParaRPr lang="en-US"/>
        </a:p>
      </dgm:t>
    </dgm:pt>
    <dgm:pt modelId="{983C543E-3B8B-4E3B-AC18-2CBA5C0677A3}">
      <dgm:prSet/>
      <dgm:spPr>
        <a:solidFill>
          <a:schemeClr val="accent1"/>
        </a:solidFill>
        <a:ln>
          <a:noFill/>
        </a:ln>
      </dgm:spPr>
      <dgm:t>
        <a:bodyPr/>
        <a:lstStyle/>
        <a:p>
          <a:r>
            <a:rPr lang="en-US"/>
            <a:t>Methodology</a:t>
          </a:r>
        </a:p>
      </dgm:t>
    </dgm:pt>
    <dgm:pt modelId="{FA244251-63D4-46AA-91BA-CE4C097EF004}" type="parTrans" cxnId="{DACD9F83-4E1D-49FD-AE7A-8C6A03D39704}">
      <dgm:prSet/>
      <dgm:spPr/>
      <dgm:t>
        <a:bodyPr/>
        <a:lstStyle/>
        <a:p>
          <a:endParaRPr lang="en-US"/>
        </a:p>
      </dgm:t>
    </dgm:pt>
    <dgm:pt modelId="{FED5639F-5D12-4EDC-ACA9-06FAC0B36F05}" type="sibTrans" cxnId="{DACD9F83-4E1D-49FD-AE7A-8C6A03D39704}">
      <dgm:prSet/>
      <dgm:spPr/>
      <dgm:t>
        <a:bodyPr/>
        <a:lstStyle/>
        <a:p>
          <a:endParaRPr lang="en-US"/>
        </a:p>
      </dgm:t>
    </dgm:pt>
    <dgm:pt modelId="{292FD1E9-C06B-4E14-A377-9DD135099B85}">
      <dgm:prSet/>
      <dgm:spPr>
        <a:solidFill>
          <a:schemeClr val="accent2"/>
        </a:solidFill>
        <a:ln>
          <a:noFill/>
        </a:ln>
      </dgm:spPr>
      <dgm:t>
        <a:bodyPr/>
        <a:lstStyle/>
        <a:p>
          <a:r>
            <a:rPr lang="en-US"/>
            <a:t>Results</a:t>
          </a:r>
        </a:p>
      </dgm:t>
    </dgm:pt>
    <dgm:pt modelId="{8F68D161-A559-4DD4-B72B-A9EBC2CC34CB}" type="parTrans" cxnId="{524A9C96-29B1-4A8F-95CA-2BCDBE9E0E13}">
      <dgm:prSet/>
      <dgm:spPr/>
      <dgm:t>
        <a:bodyPr/>
        <a:lstStyle/>
        <a:p>
          <a:endParaRPr lang="en-US"/>
        </a:p>
      </dgm:t>
    </dgm:pt>
    <dgm:pt modelId="{9D93D331-1DD8-4CA9-A21C-A906A430A9CA}" type="sibTrans" cxnId="{524A9C96-29B1-4A8F-95CA-2BCDBE9E0E13}">
      <dgm:prSet/>
      <dgm:spPr/>
      <dgm:t>
        <a:bodyPr/>
        <a:lstStyle/>
        <a:p>
          <a:endParaRPr lang="en-US"/>
        </a:p>
      </dgm:t>
    </dgm:pt>
    <dgm:pt modelId="{31A70A76-8240-4FE6-9594-BB97FB8F97F5}">
      <dgm:prSet/>
      <dgm:spPr>
        <a:solidFill>
          <a:schemeClr val="accent2"/>
        </a:solidFill>
        <a:ln>
          <a:noFill/>
        </a:ln>
      </dgm:spPr>
      <dgm:t>
        <a:bodyPr/>
        <a:lstStyle/>
        <a:p>
          <a:r>
            <a:rPr lang="en-US"/>
            <a:t>Lessons Learnt</a:t>
          </a:r>
        </a:p>
      </dgm:t>
    </dgm:pt>
    <dgm:pt modelId="{B2990805-8CCF-45D7-AC35-B6A1846C2EFC}" type="parTrans" cxnId="{EDA93BAF-6219-4DAF-AFFA-B67FED9D9685}">
      <dgm:prSet/>
      <dgm:spPr/>
      <dgm:t>
        <a:bodyPr/>
        <a:lstStyle/>
        <a:p>
          <a:endParaRPr lang="en-US"/>
        </a:p>
      </dgm:t>
    </dgm:pt>
    <dgm:pt modelId="{3B4FCBF2-D511-446E-B95C-37F3F13F74F3}" type="sibTrans" cxnId="{EDA93BAF-6219-4DAF-AFFA-B67FED9D9685}">
      <dgm:prSet/>
      <dgm:spPr/>
      <dgm:t>
        <a:bodyPr/>
        <a:lstStyle/>
        <a:p>
          <a:endParaRPr lang="en-US"/>
        </a:p>
      </dgm:t>
    </dgm:pt>
    <dgm:pt modelId="{C6A606EF-55F1-4FB4-8A6B-20326EB07DCA}" type="pres">
      <dgm:prSet presAssocID="{52CAD855-EA4C-42AC-AE9F-97B32679FF5D}" presName="Name0" presStyleCnt="0">
        <dgm:presLayoutVars>
          <dgm:dir/>
          <dgm:resizeHandles val="exact"/>
        </dgm:presLayoutVars>
      </dgm:prSet>
      <dgm:spPr/>
    </dgm:pt>
    <dgm:pt modelId="{7A3AC08F-0846-4435-B6C6-6E2D3558037E}" type="pres">
      <dgm:prSet presAssocID="{06BD7308-E533-4A44-BC17-262A526AB3BC}" presName="parTxOnly" presStyleLbl="node1" presStyleIdx="0" presStyleCnt="6" custLinFactNeighborX="-47238">
        <dgm:presLayoutVars>
          <dgm:bulletEnabled val="1"/>
        </dgm:presLayoutVars>
      </dgm:prSet>
      <dgm:spPr/>
    </dgm:pt>
    <dgm:pt modelId="{B4A03F04-8A6A-4C33-8A97-D9197122FFA5}" type="pres">
      <dgm:prSet presAssocID="{73717B92-976E-440F-A65B-BC585716A9EC}" presName="parSpace" presStyleCnt="0"/>
      <dgm:spPr/>
    </dgm:pt>
    <dgm:pt modelId="{1AF1CDB2-A41F-448B-BBFA-4A2933E1E2B0}" type="pres">
      <dgm:prSet presAssocID="{FD7AE72E-F0CB-46A7-BC77-DE8364571EAE}" presName="parTxOnly" presStyleLbl="node1" presStyleIdx="1" presStyleCnt="6">
        <dgm:presLayoutVars>
          <dgm:bulletEnabled val="1"/>
        </dgm:presLayoutVars>
      </dgm:prSet>
      <dgm:spPr/>
    </dgm:pt>
    <dgm:pt modelId="{9F56CA4B-6E76-45CE-8F7B-EF46D242BC02}" type="pres">
      <dgm:prSet presAssocID="{1D5F2CE9-4E6F-4C44-B626-D0B889434319}" presName="parSpace" presStyleCnt="0"/>
      <dgm:spPr/>
    </dgm:pt>
    <dgm:pt modelId="{F70A63D2-FFED-45B5-8BB4-F6D6A99E220B}" type="pres">
      <dgm:prSet presAssocID="{F7F817B5-9951-4BD7-95DB-1C8E949C97A0}" presName="parTxOnly" presStyleLbl="node1" presStyleIdx="2" presStyleCnt="6">
        <dgm:presLayoutVars>
          <dgm:bulletEnabled val="1"/>
        </dgm:presLayoutVars>
      </dgm:prSet>
      <dgm:spPr/>
    </dgm:pt>
    <dgm:pt modelId="{07385859-B339-4CF6-A2C9-86DA411FA924}" type="pres">
      <dgm:prSet presAssocID="{2427A0B7-E3AD-4C52-A49D-C60403EC12ED}" presName="parSpace" presStyleCnt="0"/>
      <dgm:spPr/>
    </dgm:pt>
    <dgm:pt modelId="{04EFD8D3-8ECC-416F-A5C0-2C30CC97CA8D}" type="pres">
      <dgm:prSet presAssocID="{983C543E-3B8B-4E3B-AC18-2CBA5C0677A3}" presName="parTxOnly" presStyleLbl="node1" presStyleIdx="3" presStyleCnt="6" custLinFactY="-100000" custLinFactNeighborX="-32080" custLinFactNeighborY="-108458">
        <dgm:presLayoutVars>
          <dgm:bulletEnabled val="1"/>
        </dgm:presLayoutVars>
      </dgm:prSet>
      <dgm:spPr/>
    </dgm:pt>
    <dgm:pt modelId="{44F33042-95AE-42D5-B097-B74328C8FAA2}" type="pres">
      <dgm:prSet presAssocID="{FED5639F-5D12-4EDC-ACA9-06FAC0B36F05}" presName="parSpace" presStyleCnt="0"/>
      <dgm:spPr/>
    </dgm:pt>
    <dgm:pt modelId="{9742F840-D87C-4535-90E5-FB0F390B73A4}" type="pres">
      <dgm:prSet presAssocID="{292FD1E9-C06B-4E14-A377-9DD135099B85}" presName="parTxOnly" presStyleLbl="node1" presStyleIdx="4" presStyleCnt="6">
        <dgm:presLayoutVars>
          <dgm:bulletEnabled val="1"/>
        </dgm:presLayoutVars>
      </dgm:prSet>
      <dgm:spPr/>
    </dgm:pt>
    <dgm:pt modelId="{244DD70D-BBA8-4A3A-8BC2-E600DA065C06}" type="pres">
      <dgm:prSet presAssocID="{9D93D331-1DD8-4CA9-A21C-A906A430A9CA}" presName="parSpace" presStyleCnt="0"/>
      <dgm:spPr/>
    </dgm:pt>
    <dgm:pt modelId="{1BCE589B-A4C2-4DBC-B9B7-5D4A381DB1E5}" type="pres">
      <dgm:prSet presAssocID="{31A70A76-8240-4FE6-9594-BB97FB8F97F5}" presName="parTxOnly" presStyleLbl="node1" presStyleIdx="5" presStyleCnt="6">
        <dgm:presLayoutVars>
          <dgm:bulletEnabled val="1"/>
        </dgm:presLayoutVars>
      </dgm:prSet>
      <dgm:spPr/>
    </dgm:pt>
  </dgm:ptLst>
  <dgm:cxnLst>
    <dgm:cxn modelId="{D8E59B02-BE7D-45C8-908A-10529358DC58}" srcId="{52CAD855-EA4C-42AC-AE9F-97B32679FF5D}" destId="{06BD7308-E533-4A44-BC17-262A526AB3BC}" srcOrd="0" destOrd="0" parTransId="{AAE53907-227B-4A21-929E-89BAD0871994}" sibTransId="{73717B92-976E-440F-A65B-BC585716A9EC}"/>
    <dgm:cxn modelId="{E916301A-94CF-43B7-8778-04FCF83F5E53}" type="presOf" srcId="{06BD7308-E533-4A44-BC17-262A526AB3BC}" destId="{7A3AC08F-0846-4435-B6C6-6E2D3558037E}" srcOrd="0" destOrd="0" presId="urn:microsoft.com/office/officeart/2005/8/layout/hChevron3"/>
    <dgm:cxn modelId="{B3919721-A50A-48E6-A913-235F4387EB9E}" type="presOf" srcId="{983C543E-3B8B-4E3B-AC18-2CBA5C0677A3}" destId="{04EFD8D3-8ECC-416F-A5C0-2C30CC97CA8D}" srcOrd="0" destOrd="0" presId="urn:microsoft.com/office/officeart/2005/8/layout/hChevron3"/>
    <dgm:cxn modelId="{E986C82A-08B0-458D-96CE-0077680EC15D}" srcId="{52CAD855-EA4C-42AC-AE9F-97B32679FF5D}" destId="{F7F817B5-9951-4BD7-95DB-1C8E949C97A0}" srcOrd="2" destOrd="0" parTransId="{7F4D8C18-19BC-44C4-99AE-D82E6F66D7C4}" sibTransId="{2427A0B7-E3AD-4C52-A49D-C60403EC12ED}"/>
    <dgm:cxn modelId="{DE000A73-83A2-48AE-B9A1-15900AAD6D40}" type="presOf" srcId="{292FD1E9-C06B-4E14-A377-9DD135099B85}" destId="{9742F840-D87C-4535-90E5-FB0F390B73A4}" srcOrd="0" destOrd="0" presId="urn:microsoft.com/office/officeart/2005/8/layout/hChevron3"/>
    <dgm:cxn modelId="{1A1E2C81-2603-4849-8361-5CE88DF2FD2C}" type="presOf" srcId="{52CAD855-EA4C-42AC-AE9F-97B32679FF5D}" destId="{C6A606EF-55F1-4FB4-8A6B-20326EB07DCA}" srcOrd="0" destOrd="0" presId="urn:microsoft.com/office/officeart/2005/8/layout/hChevron3"/>
    <dgm:cxn modelId="{B6556981-68D7-4D01-8D5B-417465A5B417}" srcId="{52CAD855-EA4C-42AC-AE9F-97B32679FF5D}" destId="{FD7AE72E-F0CB-46A7-BC77-DE8364571EAE}" srcOrd="1" destOrd="0" parTransId="{8AAC2AE0-41AB-4275-866F-8EE4680734D9}" sibTransId="{1D5F2CE9-4E6F-4C44-B626-D0B889434319}"/>
    <dgm:cxn modelId="{DACD9F83-4E1D-49FD-AE7A-8C6A03D39704}" srcId="{52CAD855-EA4C-42AC-AE9F-97B32679FF5D}" destId="{983C543E-3B8B-4E3B-AC18-2CBA5C0677A3}" srcOrd="3" destOrd="0" parTransId="{FA244251-63D4-46AA-91BA-CE4C097EF004}" sibTransId="{FED5639F-5D12-4EDC-ACA9-06FAC0B36F05}"/>
    <dgm:cxn modelId="{6D9CE98A-2427-4356-B1A0-A81339A77381}" type="presOf" srcId="{FD7AE72E-F0CB-46A7-BC77-DE8364571EAE}" destId="{1AF1CDB2-A41F-448B-BBFA-4A2933E1E2B0}" srcOrd="0" destOrd="0" presId="urn:microsoft.com/office/officeart/2005/8/layout/hChevron3"/>
    <dgm:cxn modelId="{F2E18391-4C35-4D58-BADF-3CFAED005B32}" type="presOf" srcId="{F7F817B5-9951-4BD7-95DB-1C8E949C97A0}" destId="{F70A63D2-FFED-45B5-8BB4-F6D6A99E220B}" srcOrd="0" destOrd="0" presId="urn:microsoft.com/office/officeart/2005/8/layout/hChevron3"/>
    <dgm:cxn modelId="{524A9C96-29B1-4A8F-95CA-2BCDBE9E0E13}" srcId="{52CAD855-EA4C-42AC-AE9F-97B32679FF5D}" destId="{292FD1E9-C06B-4E14-A377-9DD135099B85}" srcOrd="4" destOrd="0" parTransId="{8F68D161-A559-4DD4-B72B-A9EBC2CC34CB}" sibTransId="{9D93D331-1DD8-4CA9-A21C-A906A430A9CA}"/>
    <dgm:cxn modelId="{EDA93BAF-6219-4DAF-AFFA-B67FED9D9685}" srcId="{52CAD855-EA4C-42AC-AE9F-97B32679FF5D}" destId="{31A70A76-8240-4FE6-9594-BB97FB8F97F5}" srcOrd="5" destOrd="0" parTransId="{B2990805-8CCF-45D7-AC35-B6A1846C2EFC}" sibTransId="{3B4FCBF2-D511-446E-B95C-37F3F13F74F3}"/>
    <dgm:cxn modelId="{79451EB9-6498-4D52-BCA5-9AA1D96087F7}" type="presOf" srcId="{31A70A76-8240-4FE6-9594-BB97FB8F97F5}" destId="{1BCE589B-A4C2-4DBC-B9B7-5D4A381DB1E5}" srcOrd="0" destOrd="0" presId="urn:microsoft.com/office/officeart/2005/8/layout/hChevron3"/>
    <dgm:cxn modelId="{9C5F3F1C-F1EF-4537-9799-ADC37E0D7267}" type="presParOf" srcId="{C6A606EF-55F1-4FB4-8A6B-20326EB07DCA}" destId="{7A3AC08F-0846-4435-B6C6-6E2D3558037E}" srcOrd="0" destOrd="0" presId="urn:microsoft.com/office/officeart/2005/8/layout/hChevron3"/>
    <dgm:cxn modelId="{F1655113-F434-45F2-9B12-F5914BA71CCF}" type="presParOf" srcId="{C6A606EF-55F1-4FB4-8A6B-20326EB07DCA}" destId="{B4A03F04-8A6A-4C33-8A97-D9197122FFA5}" srcOrd="1" destOrd="0" presId="urn:microsoft.com/office/officeart/2005/8/layout/hChevron3"/>
    <dgm:cxn modelId="{71451E14-1848-4586-886F-15ABEE94E5B5}" type="presParOf" srcId="{C6A606EF-55F1-4FB4-8A6B-20326EB07DCA}" destId="{1AF1CDB2-A41F-448B-BBFA-4A2933E1E2B0}" srcOrd="2" destOrd="0" presId="urn:microsoft.com/office/officeart/2005/8/layout/hChevron3"/>
    <dgm:cxn modelId="{0D9FDBC3-4D72-4753-BAD8-24BFD0E2201A}" type="presParOf" srcId="{C6A606EF-55F1-4FB4-8A6B-20326EB07DCA}" destId="{9F56CA4B-6E76-45CE-8F7B-EF46D242BC02}" srcOrd="3" destOrd="0" presId="urn:microsoft.com/office/officeart/2005/8/layout/hChevron3"/>
    <dgm:cxn modelId="{8FA15422-0B0A-4E4D-A1D4-0F43230A4091}" type="presParOf" srcId="{C6A606EF-55F1-4FB4-8A6B-20326EB07DCA}" destId="{F70A63D2-FFED-45B5-8BB4-F6D6A99E220B}" srcOrd="4" destOrd="0" presId="urn:microsoft.com/office/officeart/2005/8/layout/hChevron3"/>
    <dgm:cxn modelId="{89739E37-3F3D-43F2-B3A6-B0628E0844E5}" type="presParOf" srcId="{C6A606EF-55F1-4FB4-8A6B-20326EB07DCA}" destId="{07385859-B339-4CF6-A2C9-86DA411FA924}" srcOrd="5" destOrd="0" presId="urn:microsoft.com/office/officeart/2005/8/layout/hChevron3"/>
    <dgm:cxn modelId="{50FCC44E-8159-43C3-B121-1EE39F0E93E3}" type="presParOf" srcId="{C6A606EF-55F1-4FB4-8A6B-20326EB07DCA}" destId="{04EFD8D3-8ECC-416F-A5C0-2C30CC97CA8D}" srcOrd="6" destOrd="0" presId="urn:microsoft.com/office/officeart/2005/8/layout/hChevron3"/>
    <dgm:cxn modelId="{CAC592CA-8AC6-44AB-97E4-699F970A1935}" type="presParOf" srcId="{C6A606EF-55F1-4FB4-8A6B-20326EB07DCA}" destId="{44F33042-95AE-42D5-B097-B74328C8FAA2}" srcOrd="7" destOrd="0" presId="urn:microsoft.com/office/officeart/2005/8/layout/hChevron3"/>
    <dgm:cxn modelId="{7ED394BC-A7EF-4F39-88A3-91E9E8F4BDFE}" type="presParOf" srcId="{C6A606EF-55F1-4FB4-8A6B-20326EB07DCA}" destId="{9742F840-D87C-4535-90E5-FB0F390B73A4}" srcOrd="8" destOrd="0" presId="urn:microsoft.com/office/officeart/2005/8/layout/hChevron3"/>
    <dgm:cxn modelId="{49F092DC-66EF-4FF9-93EF-3E16B2351EDB}" type="presParOf" srcId="{C6A606EF-55F1-4FB4-8A6B-20326EB07DCA}" destId="{244DD70D-BBA8-4A3A-8BC2-E600DA065C06}" srcOrd="9" destOrd="0" presId="urn:microsoft.com/office/officeart/2005/8/layout/hChevron3"/>
    <dgm:cxn modelId="{5C39045B-8CCE-4C23-A35E-759540B21681}" type="presParOf" srcId="{C6A606EF-55F1-4FB4-8A6B-20326EB07DCA}" destId="{1BCE589B-A4C2-4DBC-B9B7-5D4A381DB1E5}"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2CAD855-EA4C-42AC-AE9F-97B32679FF5D}" type="doc">
      <dgm:prSet loTypeId="urn:microsoft.com/office/officeart/2005/8/layout/hChevron3" loCatId="process" qsTypeId="urn:microsoft.com/office/officeart/2005/8/quickstyle/simple1" qsCatId="simple" csTypeId="urn:microsoft.com/office/officeart/2005/8/colors/accent1_2" csCatId="accent1" phldr="1"/>
      <dgm:spPr/>
    </dgm:pt>
    <dgm:pt modelId="{06BD7308-E533-4A44-BC17-262A526AB3BC}">
      <dgm:prSet phldrT="[Text]"/>
      <dgm:spPr>
        <a:solidFill>
          <a:schemeClr val="accent2"/>
        </a:solidFill>
        <a:ln>
          <a:noFill/>
        </a:ln>
      </dgm:spPr>
      <dgm:t>
        <a:bodyPr/>
        <a:lstStyle/>
        <a:p>
          <a:r>
            <a:rPr lang="en-US"/>
            <a:t>Introduction</a:t>
          </a:r>
        </a:p>
      </dgm:t>
    </dgm:pt>
    <dgm:pt modelId="{AAE53907-227B-4A21-929E-89BAD0871994}" type="parTrans" cxnId="{D8E59B02-BE7D-45C8-908A-10529358DC58}">
      <dgm:prSet/>
      <dgm:spPr/>
      <dgm:t>
        <a:bodyPr/>
        <a:lstStyle/>
        <a:p>
          <a:endParaRPr lang="en-US"/>
        </a:p>
      </dgm:t>
    </dgm:pt>
    <dgm:pt modelId="{73717B92-976E-440F-A65B-BC585716A9EC}" type="sibTrans" cxnId="{D8E59B02-BE7D-45C8-908A-10529358DC58}">
      <dgm:prSet/>
      <dgm:spPr/>
      <dgm:t>
        <a:bodyPr/>
        <a:lstStyle/>
        <a:p>
          <a:endParaRPr lang="en-US"/>
        </a:p>
      </dgm:t>
    </dgm:pt>
    <dgm:pt modelId="{FD7AE72E-F0CB-46A7-BC77-DE8364571EAE}">
      <dgm:prSet phldrT="[Text]"/>
      <dgm:spPr>
        <a:solidFill>
          <a:schemeClr val="accent2"/>
        </a:solidFill>
        <a:ln>
          <a:noFill/>
        </a:ln>
      </dgm:spPr>
      <dgm:t>
        <a:bodyPr/>
        <a:lstStyle/>
        <a:p>
          <a:r>
            <a:rPr lang="en-US"/>
            <a:t>Data Exploration</a:t>
          </a:r>
        </a:p>
      </dgm:t>
    </dgm:pt>
    <dgm:pt modelId="{8AAC2AE0-41AB-4275-866F-8EE4680734D9}" type="parTrans" cxnId="{B6556981-68D7-4D01-8D5B-417465A5B417}">
      <dgm:prSet/>
      <dgm:spPr/>
      <dgm:t>
        <a:bodyPr/>
        <a:lstStyle/>
        <a:p>
          <a:endParaRPr lang="en-US"/>
        </a:p>
      </dgm:t>
    </dgm:pt>
    <dgm:pt modelId="{1D5F2CE9-4E6F-4C44-B626-D0B889434319}" type="sibTrans" cxnId="{B6556981-68D7-4D01-8D5B-417465A5B417}">
      <dgm:prSet/>
      <dgm:spPr/>
      <dgm:t>
        <a:bodyPr/>
        <a:lstStyle/>
        <a:p>
          <a:endParaRPr lang="en-US"/>
        </a:p>
      </dgm:t>
    </dgm:pt>
    <dgm:pt modelId="{F7F817B5-9951-4BD7-95DB-1C8E949C97A0}">
      <dgm:prSet phldrT="[Text]"/>
      <dgm:spPr>
        <a:solidFill>
          <a:schemeClr val="accent2"/>
        </a:solidFill>
        <a:ln>
          <a:noFill/>
        </a:ln>
      </dgm:spPr>
      <dgm:t>
        <a:bodyPr/>
        <a:lstStyle/>
        <a:p>
          <a:r>
            <a:rPr lang="en-US"/>
            <a:t>Data Preparation</a:t>
          </a:r>
        </a:p>
      </dgm:t>
    </dgm:pt>
    <dgm:pt modelId="{7F4D8C18-19BC-44C4-99AE-D82E6F66D7C4}" type="parTrans" cxnId="{E986C82A-08B0-458D-96CE-0077680EC15D}">
      <dgm:prSet/>
      <dgm:spPr/>
      <dgm:t>
        <a:bodyPr/>
        <a:lstStyle/>
        <a:p>
          <a:endParaRPr lang="en-US"/>
        </a:p>
      </dgm:t>
    </dgm:pt>
    <dgm:pt modelId="{2427A0B7-E3AD-4C52-A49D-C60403EC12ED}" type="sibTrans" cxnId="{E986C82A-08B0-458D-96CE-0077680EC15D}">
      <dgm:prSet/>
      <dgm:spPr/>
      <dgm:t>
        <a:bodyPr/>
        <a:lstStyle/>
        <a:p>
          <a:endParaRPr lang="en-US"/>
        </a:p>
      </dgm:t>
    </dgm:pt>
    <dgm:pt modelId="{983C543E-3B8B-4E3B-AC18-2CBA5C0677A3}">
      <dgm:prSet/>
      <dgm:spPr>
        <a:solidFill>
          <a:schemeClr val="accent1"/>
        </a:solidFill>
        <a:ln>
          <a:noFill/>
        </a:ln>
      </dgm:spPr>
      <dgm:t>
        <a:bodyPr/>
        <a:lstStyle/>
        <a:p>
          <a:r>
            <a:rPr lang="en-US"/>
            <a:t>Methodology</a:t>
          </a:r>
        </a:p>
      </dgm:t>
    </dgm:pt>
    <dgm:pt modelId="{FA244251-63D4-46AA-91BA-CE4C097EF004}" type="parTrans" cxnId="{DACD9F83-4E1D-49FD-AE7A-8C6A03D39704}">
      <dgm:prSet/>
      <dgm:spPr/>
      <dgm:t>
        <a:bodyPr/>
        <a:lstStyle/>
        <a:p>
          <a:endParaRPr lang="en-US"/>
        </a:p>
      </dgm:t>
    </dgm:pt>
    <dgm:pt modelId="{FED5639F-5D12-4EDC-ACA9-06FAC0B36F05}" type="sibTrans" cxnId="{DACD9F83-4E1D-49FD-AE7A-8C6A03D39704}">
      <dgm:prSet/>
      <dgm:spPr/>
      <dgm:t>
        <a:bodyPr/>
        <a:lstStyle/>
        <a:p>
          <a:endParaRPr lang="en-US"/>
        </a:p>
      </dgm:t>
    </dgm:pt>
    <dgm:pt modelId="{292FD1E9-C06B-4E14-A377-9DD135099B85}">
      <dgm:prSet/>
      <dgm:spPr>
        <a:solidFill>
          <a:schemeClr val="accent2"/>
        </a:solidFill>
        <a:ln>
          <a:noFill/>
        </a:ln>
      </dgm:spPr>
      <dgm:t>
        <a:bodyPr/>
        <a:lstStyle/>
        <a:p>
          <a:r>
            <a:rPr lang="en-US"/>
            <a:t>Results</a:t>
          </a:r>
        </a:p>
      </dgm:t>
    </dgm:pt>
    <dgm:pt modelId="{8F68D161-A559-4DD4-B72B-A9EBC2CC34CB}" type="parTrans" cxnId="{524A9C96-29B1-4A8F-95CA-2BCDBE9E0E13}">
      <dgm:prSet/>
      <dgm:spPr/>
      <dgm:t>
        <a:bodyPr/>
        <a:lstStyle/>
        <a:p>
          <a:endParaRPr lang="en-US"/>
        </a:p>
      </dgm:t>
    </dgm:pt>
    <dgm:pt modelId="{9D93D331-1DD8-4CA9-A21C-A906A430A9CA}" type="sibTrans" cxnId="{524A9C96-29B1-4A8F-95CA-2BCDBE9E0E13}">
      <dgm:prSet/>
      <dgm:spPr/>
      <dgm:t>
        <a:bodyPr/>
        <a:lstStyle/>
        <a:p>
          <a:endParaRPr lang="en-US"/>
        </a:p>
      </dgm:t>
    </dgm:pt>
    <dgm:pt modelId="{31A70A76-8240-4FE6-9594-BB97FB8F97F5}">
      <dgm:prSet/>
      <dgm:spPr>
        <a:solidFill>
          <a:schemeClr val="accent2"/>
        </a:solidFill>
        <a:ln>
          <a:noFill/>
        </a:ln>
      </dgm:spPr>
      <dgm:t>
        <a:bodyPr/>
        <a:lstStyle/>
        <a:p>
          <a:r>
            <a:rPr lang="en-US"/>
            <a:t>Lessons Learnt</a:t>
          </a:r>
        </a:p>
      </dgm:t>
    </dgm:pt>
    <dgm:pt modelId="{B2990805-8CCF-45D7-AC35-B6A1846C2EFC}" type="parTrans" cxnId="{EDA93BAF-6219-4DAF-AFFA-B67FED9D9685}">
      <dgm:prSet/>
      <dgm:spPr/>
      <dgm:t>
        <a:bodyPr/>
        <a:lstStyle/>
        <a:p>
          <a:endParaRPr lang="en-US"/>
        </a:p>
      </dgm:t>
    </dgm:pt>
    <dgm:pt modelId="{3B4FCBF2-D511-446E-B95C-37F3F13F74F3}" type="sibTrans" cxnId="{EDA93BAF-6219-4DAF-AFFA-B67FED9D9685}">
      <dgm:prSet/>
      <dgm:spPr/>
      <dgm:t>
        <a:bodyPr/>
        <a:lstStyle/>
        <a:p>
          <a:endParaRPr lang="en-US"/>
        </a:p>
      </dgm:t>
    </dgm:pt>
    <dgm:pt modelId="{C6A606EF-55F1-4FB4-8A6B-20326EB07DCA}" type="pres">
      <dgm:prSet presAssocID="{52CAD855-EA4C-42AC-AE9F-97B32679FF5D}" presName="Name0" presStyleCnt="0">
        <dgm:presLayoutVars>
          <dgm:dir/>
          <dgm:resizeHandles val="exact"/>
        </dgm:presLayoutVars>
      </dgm:prSet>
      <dgm:spPr/>
    </dgm:pt>
    <dgm:pt modelId="{7A3AC08F-0846-4435-B6C6-6E2D3558037E}" type="pres">
      <dgm:prSet presAssocID="{06BD7308-E533-4A44-BC17-262A526AB3BC}" presName="parTxOnly" presStyleLbl="node1" presStyleIdx="0" presStyleCnt="6" custLinFactNeighborX="-47238">
        <dgm:presLayoutVars>
          <dgm:bulletEnabled val="1"/>
        </dgm:presLayoutVars>
      </dgm:prSet>
      <dgm:spPr/>
    </dgm:pt>
    <dgm:pt modelId="{B4A03F04-8A6A-4C33-8A97-D9197122FFA5}" type="pres">
      <dgm:prSet presAssocID="{73717B92-976E-440F-A65B-BC585716A9EC}" presName="parSpace" presStyleCnt="0"/>
      <dgm:spPr/>
    </dgm:pt>
    <dgm:pt modelId="{1AF1CDB2-A41F-448B-BBFA-4A2933E1E2B0}" type="pres">
      <dgm:prSet presAssocID="{FD7AE72E-F0CB-46A7-BC77-DE8364571EAE}" presName="parTxOnly" presStyleLbl="node1" presStyleIdx="1" presStyleCnt="6">
        <dgm:presLayoutVars>
          <dgm:bulletEnabled val="1"/>
        </dgm:presLayoutVars>
      </dgm:prSet>
      <dgm:spPr/>
    </dgm:pt>
    <dgm:pt modelId="{9F56CA4B-6E76-45CE-8F7B-EF46D242BC02}" type="pres">
      <dgm:prSet presAssocID="{1D5F2CE9-4E6F-4C44-B626-D0B889434319}" presName="parSpace" presStyleCnt="0"/>
      <dgm:spPr/>
    </dgm:pt>
    <dgm:pt modelId="{F70A63D2-FFED-45B5-8BB4-F6D6A99E220B}" type="pres">
      <dgm:prSet presAssocID="{F7F817B5-9951-4BD7-95DB-1C8E949C97A0}" presName="parTxOnly" presStyleLbl="node1" presStyleIdx="2" presStyleCnt="6">
        <dgm:presLayoutVars>
          <dgm:bulletEnabled val="1"/>
        </dgm:presLayoutVars>
      </dgm:prSet>
      <dgm:spPr/>
    </dgm:pt>
    <dgm:pt modelId="{07385859-B339-4CF6-A2C9-86DA411FA924}" type="pres">
      <dgm:prSet presAssocID="{2427A0B7-E3AD-4C52-A49D-C60403EC12ED}" presName="parSpace" presStyleCnt="0"/>
      <dgm:spPr/>
    </dgm:pt>
    <dgm:pt modelId="{04EFD8D3-8ECC-416F-A5C0-2C30CC97CA8D}" type="pres">
      <dgm:prSet presAssocID="{983C543E-3B8B-4E3B-AC18-2CBA5C0677A3}" presName="parTxOnly" presStyleLbl="node1" presStyleIdx="3" presStyleCnt="6" custLinFactY="-100000" custLinFactNeighborX="-32080" custLinFactNeighborY="-108458">
        <dgm:presLayoutVars>
          <dgm:bulletEnabled val="1"/>
        </dgm:presLayoutVars>
      </dgm:prSet>
      <dgm:spPr/>
    </dgm:pt>
    <dgm:pt modelId="{44F33042-95AE-42D5-B097-B74328C8FAA2}" type="pres">
      <dgm:prSet presAssocID="{FED5639F-5D12-4EDC-ACA9-06FAC0B36F05}" presName="parSpace" presStyleCnt="0"/>
      <dgm:spPr/>
    </dgm:pt>
    <dgm:pt modelId="{9742F840-D87C-4535-90E5-FB0F390B73A4}" type="pres">
      <dgm:prSet presAssocID="{292FD1E9-C06B-4E14-A377-9DD135099B85}" presName="parTxOnly" presStyleLbl="node1" presStyleIdx="4" presStyleCnt="6">
        <dgm:presLayoutVars>
          <dgm:bulletEnabled val="1"/>
        </dgm:presLayoutVars>
      </dgm:prSet>
      <dgm:spPr/>
    </dgm:pt>
    <dgm:pt modelId="{244DD70D-BBA8-4A3A-8BC2-E600DA065C06}" type="pres">
      <dgm:prSet presAssocID="{9D93D331-1DD8-4CA9-A21C-A906A430A9CA}" presName="parSpace" presStyleCnt="0"/>
      <dgm:spPr/>
    </dgm:pt>
    <dgm:pt modelId="{1BCE589B-A4C2-4DBC-B9B7-5D4A381DB1E5}" type="pres">
      <dgm:prSet presAssocID="{31A70A76-8240-4FE6-9594-BB97FB8F97F5}" presName="parTxOnly" presStyleLbl="node1" presStyleIdx="5" presStyleCnt="6">
        <dgm:presLayoutVars>
          <dgm:bulletEnabled val="1"/>
        </dgm:presLayoutVars>
      </dgm:prSet>
      <dgm:spPr/>
    </dgm:pt>
  </dgm:ptLst>
  <dgm:cxnLst>
    <dgm:cxn modelId="{D8E59B02-BE7D-45C8-908A-10529358DC58}" srcId="{52CAD855-EA4C-42AC-AE9F-97B32679FF5D}" destId="{06BD7308-E533-4A44-BC17-262A526AB3BC}" srcOrd="0" destOrd="0" parTransId="{AAE53907-227B-4A21-929E-89BAD0871994}" sibTransId="{73717B92-976E-440F-A65B-BC585716A9EC}"/>
    <dgm:cxn modelId="{E916301A-94CF-43B7-8778-04FCF83F5E53}" type="presOf" srcId="{06BD7308-E533-4A44-BC17-262A526AB3BC}" destId="{7A3AC08F-0846-4435-B6C6-6E2D3558037E}" srcOrd="0" destOrd="0" presId="urn:microsoft.com/office/officeart/2005/8/layout/hChevron3"/>
    <dgm:cxn modelId="{B3919721-A50A-48E6-A913-235F4387EB9E}" type="presOf" srcId="{983C543E-3B8B-4E3B-AC18-2CBA5C0677A3}" destId="{04EFD8D3-8ECC-416F-A5C0-2C30CC97CA8D}" srcOrd="0" destOrd="0" presId="urn:microsoft.com/office/officeart/2005/8/layout/hChevron3"/>
    <dgm:cxn modelId="{E986C82A-08B0-458D-96CE-0077680EC15D}" srcId="{52CAD855-EA4C-42AC-AE9F-97B32679FF5D}" destId="{F7F817B5-9951-4BD7-95DB-1C8E949C97A0}" srcOrd="2" destOrd="0" parTransId="{7F4D8C18-19BC-44C4-99AE-D82E6F66D7C4}" sibTransId="{2427A0B7-E3AD-4C52-A49D-C60403EC12ED}"/>
    <dgm:cxn modelId="{DE000A73-83A2-48AE-B9A1-15900AAD6D40}" type="presOf" srcId="{292FD1E9-C06B-4E14-A377-9DD135099B85}" destId="{9742F840-D87C-4535-90E5-FB0F390B73A4}" srcOrd="0" destOrd="0" presId="urn:microsoft.com/office/officeart/2005/8/layout/hChevron3"/>
    <dgm:cxn modelId="{1A1E2C81-2603-4849-8361-5CE88DF2FD2C}" type="presOf" srcId="{52CAD855-EA4C-42AC-AE9F-97B32679FF5D}" destId="{C6A606EF-55F1-4FB4-8A6B-20326EB07DCA}" srcOrd="0" destOrd="0" presId="urn:microsoft.com/office/officeart/2005/8/layout/hChevron3"/>
    <dgm:cxn modelId="{B6556981-68D7-4D01-8D5B-417465A5B417}" srcId="{52CAD855-EA4C-42AC-AE9F-97B32679FF5D}" destId="{FD7AE72E-F0CB-46A7-BC77-DE8364571EAE}" srcOrd="1" destOrd="0" parTransId="{8AAC2AE0-41AB-4275-866F-8EE4680734D9}" sibTransId="{1D5F2CE9-4E6F-4C44-B626-D0B889434319}"/>
    <dgm:cxn modelId="{DACD9F83-4E1D-49FD-AE7A-8C6A03D39704}" srcId="{52CAD855-EA4C-42AC-AE9F-97B32679FF5D}" destId="{983C543E-3B8B-4E3B-AC18-2CBA5C0677A3}" srcOrd="3" destOrd="0" parTransId="{FA244251-63D4-46AA-91BA-CE4C097EF004}" sibTransId="{FED5639F-5D12-4EDC-ACA9-06FAC0B36F05}"/>
    <dgm:cxn modelId="{6D9CE98A-2427-4356-B1A0-A81339A77381}" type="presOf" srcId="{FD7AE72E-F0CB-46A7-BC77-DE8364571EAE}" destId="{1AF1CDB2-A41F-448B-BBFA-4A2933E1E2B0}" srcOrd="0" destOrd="0" presId="urn:microsoft.com/office/officeart/2005/8/layout/hChevron3"/>
    <dgm:cxn modelId="{F2E18391-4C35-4D58-BADF-3CFAED005B32}" type="presOf" srcId="{F7F817B5-9951-4BD7-95DB-1C8E949C97A0}" destId="{F70A63D2-FFED-45B5-8BB4-F6D6A99E220B}" srcOrd="0" destOrd="0" presId="urn:microsoft.com/office/officeart/2005/8/layout/hChevron3"/>
    <dgm:cxn modelId="{524A9C96-29B1-4A8F-95CA-2BCDBE9E0E13}" srcId="{52CAD855-EA4C-42AC-AE9F-97B32679FF5D}" destId="{292FD1E9-C06B-4E14-A377-9DD135099B85}" srcOrd="4" destOrd="0" parTransId="{8F68D161-A559-4DD4-B72B-A9EBC2CC34CB}" sibTransId="{9D93D331-1DD8-4CA9-A21C-A906A430A9CA}"/>
    <dgm:cxn modelId="{EDA93BAF-6219-4DAF-AFFA-B67FED9D9685}" srcId="{52CAD855-EA4C-42AC-AE9F-97B32679FF5D}" destId="{31A70A76-8240-4FE6-9594-BB97FB8F97F5}" srcOrd="5" destOrd="0" parTransId="{B2990805-8CCF-45D7-AC35-B6A1846C2EFC}" sibTransId="{3B4FCBF2-D511-446E-B95C-37F3F13F74F3}"/>
    <dgm:cxn modelId="{79451EB9-6498-4D52-BCA5-9AA1D96087F7}" type="presOf" srcId="{31A70A76-8240-4FE6-9594-BB97FB8F97F5}" destId="{1BCE589B-A4C2-4DBC-B9B7-5D4A381DB1E5}" srcOrd="0" destOrd="0" presId="urn:microsoft.com/office/officeart/2005/8/layout/hChevron3"/>
    <dgm:cxn modelId="{9C5F3F1C-F1EF-4537-9799-ADC37E0D7267}" type="presParOf" srcId="{C6A606EF-55F1-4FB4-8A6B-20326EB07DCA}" destId="{7A3AC08F-0846-4435-B6C6-6E2D3558037E}" srcOrd="0" destOrd="0" presId="urn:microsoft.com/office/officeart/2005/8/layout/hChevron3"/>
    <dgm:cxn modelId="{F1655113-F434-45F2-9B12-F5914BA71CCF}" type="presParOf" srcId="{C6A606EF-55F1-4FB4-8A6B-20326EB07DCA}" destId="{B4A03F04-8A6A-4C33-8A97-D9197122FFA5}" srcOrd="1" destOrd="0" presId="urn:microsoft.com/office/officeart/2005/8/layout/hChevron3"/>
    <dgm:cxn modelId="{71451E14-1848-4586-886F-15ABEE94E5B5}" type="presParOf" srcId="{C6A606EF-55F1-4FB4-8A6B-20326EB07DCA}" destId="{1AF1CDB2-A41F-448B-BBFA-4A2933E1E2B0}" srcOrd="2" destOrd="0" presId="urn:microsoft.com/office/officeart/2005/8/layout/hChevron3"/>
    <dgm:cxn modelId="{0D9FDBC3-4D72-4753-BAD8-24BFD0E2201A}" type="presParOf" srcId="{C6A606EF-55F1-4FB4-8A6B-20326EB07DCA}" destId="{9F56CA4B-6E76-45CE-8F7B-EF46D242BC02}" srcOrd="3" destOrd="0" presId="urn:microsoft.com/office/officeart/2005/8/layout/hChevron3"/>
    <dgm:cxn modelId="{8FA15422-0B0A-4E4D-A1D4-0F43230A4091}" type="presParOf" srcId="{C6A606EF-55F1-4FB4-8A6B-20326EB07DCA}" destId="{F70A63D2-FFED-45B5-8BB4-F6D6A99E220B}" srcOrd="4" destOrd="0" presId="urn:microsoft.com/office/officeart/2005/8/layout/hChevron3"/>
    <dgm:cxn modelId="{89739E37-3F3D-43F2-B3A6-B0628E0844E5}" type="presParOf" srcId="{C6A606EF-55F1-4FB4-8A6B-20326EB07DCA}" destId="{07385859-B339-4CF6-A2C9-86DA411FA924}" srcOrd="5" destOrd="0" presId="urn:microsoft.com/office/officeart/2005/8/layout/hChevron3"/>
    <dgm:cxn modelId="{50FCC44E-8159-43C3-B121-1EE39F0E93E3}" type="presParOf" srcId="{C6A606EF-55F1-4FB4-8A6B-20326EB07DCA}" destId="{04EFD8D3-8ECC-416F-A5C0-2C30CC97CA8D}" srcOrd="6" destOrd="0" presId="urn:microsoft.com/office/officeart/2005/8/layout/hChevron3"/>
    <dgm:cxn modelId="{CAC592CA-8AC6-44AB-97E4-699F970A1935}" type="presParOf" srcId="{C6A606EF-55F1-4FB4-8A6B-20326EB07DCA}" destId="{44F33042-95AE-42D5-B097-B74328C8FAA2}" srcOrd="7" destOrd="0" presId="urn:microsoft.com/office/officeart/2005/8/layout/hChevron3"/>
    <dgm:cxn modelId="{7ED394BC-A7EF-4F39-88A3-91E9E8F4BDFE}" type="presParOf" srcId="{C6A606EF-55F1-4FB4-8A6B-20326EB07DCA}" destId="{9742F840-D87C-4535-90E5-FB0F390B73A4}" srcOrd="8" destOrd="0" presId="urn:microsoft.com/office/officeart/2005/8/layout/hChevron3"/>
    <dgm:cxn modelId="{49F092DC-66EF-4FF9-93EF-3E16B2351EDB}" type="presParOf" srcId="{C6A606EF-55F1-4FB4-8A6B-20326EB07DCA}" destId="{244DD70D-BBA8-4A3A-8BC2-E600DA065C06}" srcOrd="9" destOrd="0" presId="urn:microsoft.com/office/officeart/2005/8/layout/hChevron3"/>
    <dgm:cxn modelId="{5C39045B-8CCE-4C23-A35E-759540B21681}" type="presParOf" srcId="{C6A606EF-55F1-4FB4-8A6B-20326EB07DCA}" destId="{1BCE589B-A4C2-4DBC-B9B7-5D4A381DB1E5}"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2CAD855-EA4C-42AC-AE9F-97B32679FF5D}" type="doc">
      <dgm:prSet loTypeId="urn:microsoft.com/office/officeart/2005/8/layout/hChevron3" loCatId="process" qsTypeId="urn:microsoft.com/office/officeart/2005/8/quickstyle/simple1" qsCatId="simple" csTypeId="urn:microsoft.com/office/officeart/2005/8/colors/accent1_2" csCatId="accent1" phldr="1"/>
      <dgm:spPr/>
    </dgm:pt>
    <dgm:pt modelId="{06BD7308-E533-4A44-BC17-262A526AB3BC}">
      <dgm:prSet phldrT="[Text]"/>
      <dgm:spPr>
        <a:solidFill>
          <a:schemeClr val="accent2"/>
        </a:solidFill>
        <a:ln>
          <a:noFill/>
        </a:ln>
      </dgm:spPr>
      <dgm:t>
        <a:bodyPr/>
        <a:lstStyle/>
        <a:p>
          <a:r>
            <a:rPr lang="en-US"/>
            <a:t>Introduction</a:t>
          </a:r>
        </a:p>
      </dgm:t>
    </dgm:pt>
    <dgm:pt modelId="{AAE53907-227B-4A21-929E-89BAD0871994}" type="parTrans" cxnId="{D8E59B02-BE7D-45C8-908A-10529358DC58}">
      <dgm:prSet/>
      <dgm:spPr/>
      <dgm:t>
        <a:bodyPr/>
        <a:lstStyle/>
        <a:p>
          <a:endParaRPr lang="en-US"/>
        </a:p>
      </dgm:t>
    </dgm:pt>
    <dgm:pt modelId="{73717B92-976E-440F-A65B-BC585716A9EC}" type="sibTrans" cxnId="{D8E59B02-BE7D-45C8-908A-10529358DC58}">
      <dgm:prSet/>
      <dgm:spPr/>
      <dgm:t>
        <a:bodyPr/>
        <a:lstStyle/>
        <a:p>
          <a:endParaRPr lang="en-US"/>
        </a:p>
      </dgm:t>
    </dgm:pt>
    <dgm:pt modelId="{FD7AE72E-F0CB-46A7-BC77-DE8364571EAE}">
      <dgm:prSet phldrT="[Text]"/>
      <dgm:spPr>
        <a:solidFill>
          <a:schemeClr val="accent2"/>
        </a:solidFill>
        <a:ln>
          <a:noFill/>
        </a:ln>
      </dgm:spPr>
      <dgm:t>
        <a:bodyPr/>
        <a:lstStyle/>
        <a:p>
          <a:r>
            <a:rPr lang="en-US"/>
            <a:t>Data Exploration</a:t>
          </a:r>
        </a:p>
      </dgm:t>
    </dgm:pt>
    <dgm:pt modelId="{8AAC2AE0-41AB-4275-866F-8EE4680734D9}" type="parTrans" cxnId="{B6556981-68D7-4D01-8D5B-417465A5B417}">
      <dgm:prSet/>
      <dgm:spPr/>
      <dgm:t>
        <a:bodyPr/>
        <a:lstStyle/>
        <a:p>
          <a:endParaRPr lang="en-US"/>
        </a:p>
      </dgm:t>
    </dgm:pt>
    <dgm:pt modelId="{1D5F2CE9-4E6F-4C44-B626-D0B889434319}" type="sibTrans" cxnId="{B6556981-68D7-4D01-8D5B-417465A5B417}">
      <dgm:prSet/>
      <dgm:spPr/>
      <dgm:t>
        <a:bodyPr/>
        <a:lstStyle/>
        <a:p>
          <a:endParaRPr lang="en-US"/>
        </a:p>
      </dgm:t>
    </dgm:pt>
    <dgm:pt modelId="{F7F817B5-9951-4BD7-95DB-1C8E949C97A0}">
      <dgm:prSet phldrT="[Text]"/>
      <dgm:spPr>
        <a:solidFill>
          <a:schemeClr val="accent2"/>
        </a:solidFill>
        <a:ln>
          <a:noFill/>
        </a:ln>
      </dgm:spPr>
      <dgm:t>
        <a:bodyPr/>
        <a:lstStyle/>
        <a:p>
          <a:r>
            <a:rPr lang="en-US"/>
            <a:t>Data Preparation</a:t>
          </a:r>
        </a:p>
      </dgm:t>
    </dgm:pt>
    <dgm:pt modelId="{7F4D8C18-19BC-44C4-99AE-D82E6F66D7C4}" type="parTrans" cxnId="{E986C82A-08B0-458D-96CE-0077680EC15D}">
      <dgm:prSet/>
      <dgm:spPr/>
      <dgm:t>
        <a:bodyPr/>
        <a:lstStyle/>
        <a:p>
          <a:endParaRPr lang="en-US"/>
        </a:p>
      </dgm:t>
    </dgm:pt>
    <dgm:pt modelId="{2427A0B7-E3AD-4C52-A49D-C60403EC12ED}" type="sibTrans" cxnId="{E986C82A-08B0-458D-96CE-0077680EC15D}">
      <dgm:prSet/>
      <dgm:spPr/>
      <dgm:t>
        <a:bodyPr/>
        <a:lstStyle/>
        <a:p>
          <a:endParaRPr lang="en-US"/>
        </a:p>
      </dgm:t>
    </dgm:pt>
    <dgm:pt modelId="{983C543E-3B8B-4E3B-AC18-2CBA5C0677A3}">
      <dgm:prSet/>
      <dgm:spPr>
        <a:solidFill>
          <a:schemeClr val="accent1"/>
        </a:solidFill>
        <a:ln>
          <a:noFill/>
        </a:ln>
      </dgm:spPr>
      <dgm:t>
        <a:bodyPr/>
        <a:lstStyle/>
        <a:p>
          <a:r>
            <a:rPr lang="en-US"/>
            <a:t>Methodology</a:t>
          </a:r>
        </a:p>
      </dgm:t>
    </dgm:pt>
    <dgm:pt modelId="{FA244251-63D4-46AA-91BA-CE4C097EF004}" type="parTrans" cxnId="{DACD9F83-4E1D-49FD-AE7A-8C6A03D39704}">
      <dgm:prSet/>
      <dgm:spPr/>
      <dgm:t>
        <a:bodyPr/>
        <a:lstStyle/>
        <a:p>
          <a:endParaRPr lang="en-US"/>
        </a:p>
      </dgm:t>
    </dgm:pt>
    <dgm:pt modelId="{FED5639F-5D12-4EDC-ACA9-06FAC0B36F05}" type="sibTrans" cxnId="{DACD9F83-4E1D-49FD-AE7A-8C6A03D39704}">
      <dgm:prSet/>
      <dgm:spPr/>
      <dgm:t>
        <a:bodyPr/>
        <a:lstStyle/>
        <a:p>
          <a:endParaRPr lang="en-US"/>
        </a:p>
      </dgm:t>
    </dgm:pt>
    <dgm:pt modelId="{292FD1E9-C06B-4E14-A377-9DD135099B85}">
      <dgm:prSet/>
      <dgm:spPr>
        <a:solidFill>
          <a:schemeClr val="accent2"/>
        </a:solidFill>
        <a:ln>
          <a:noFill/>
        </a:ln>
      </dgm:spPr>
      <dgm:t>
        <a:bodyPr/>
        <a:lstStyle/>
        <a:p>
          <a:r>
            <a:rPr lang="en-US"/>
            <a:t>Results</a:t>
          </a:r>
        </a:p>
      </dgm:t>
    </dgm:pt>
    <dgm:pt modelId="{8F68D161-A559-4DD4-B72B-A9EBC2CC34CB}" type="parTrans" cxnId="{524A9C96-29B1-4A8F-95CA-2BCDBE9E0E13}">
      <dgm:prSet/>
      <dgm:spPr/>
      <dgm:t>
        <a:bodyPr/>
        <a:lstStyle/>
        <a:p>
          <a:endParaRPr lang="en-US"/>
        </a:p>
      </dgm:t>
    </dgm:pt>
    <dgm:pt modelId="{9D93D331-1DD8-4CA9-A21C-A906A430A9CA}" type="sibTrans" cxnId="{524A9C96-29B1-4A8F-95CA-2BCDBE9E0E13}">
      <dgm:prSet/>
      <dgm:spPr/>
      <dgm:t>
        <a:bodyPr/>
        <a:lstStyle/>
        <a:p>
          <a:endParaRPr lang="en-US"/>
        </a:p>
      </dgm:t>
    </dgm:pt>
    <dgm:pt modelId="{31A70A76-8240-4FE6-9594-BB97FB8F97F5}">
      <dgm:prSet/>
      <dgm:spPr>
        <a:solidFill>
          <a:schemeClr val="accent2"/>
        </a:solidFill>
        <a:ln>
          <a:noFill/>
        </a:ln>
      </dgm:spPr>
      <dgm:t>
        <a:bodyPr/>
        <a:lstStyle/>
        <a:p>
          <a:r>
            <a:rPr lang="en-US"/>
            <a:t>Lessons Learnt</a:t>
          </a:r>
        </a:p>
      </dgm:t>
    </dgm:pt>
    <dgm:pt modelId="{B2990805-8CCF-45D7-AC35-B6A1846C2EFC}" type="parTrans" cxnId="{EDA93BAF-6219-4DAF-AFFA-B67FED9D9685}">
      <dgm:prSet/>
      <dgm:spPr/>
      <dgm:t>
        <a:bodyPr/>
        <a:lstStyle/>
        <a:p>
          <a:endParaRPr lang="en-US"/>
        </a:p>
      </dgm:t>
    </dgm:pt>
    <dgm:pt modelId="{3B4FCBF2-D511-446E-B95C-37F3F13F74F3}" type="sibTrans" cxnId="{EDA93BAF-6219-4DAF-AFFA-B67FED9D9685}">
      <dgm:prSet/>
      <dgm:spPr/>
      <dgm:t>
        <a:bodyPr/>
        <a:lstStyle/>
        <a:p>
          <a:endParaRPr lang="en-US"/>
        </a:p>
      </dgm:t>
    </dgm:pt>
    <dgm:pt modelId="{C6A606EF-55F1-4FB4-8A6B-20326EB07DCA}" type="pres">
      <dgm:prSet presAssocID="{52CAD855-EA4C-42AC-AE9F-97B32679FF5D}" presName="Name0" presStyleCnt="0">
        <dgm:presLayoutVars>
          <dgm:dir/>
          <dgm:resizeHandles val="exact"/>
        </dgm:presLayoutVars>
      </dgm:prSet>
      <dgm:spPr/>
    </dgm:pt>
    <dgm:pt modelId="{7A3AC08F-0846-4435-B6C6-6E2D3558037E}" type="pres">
      <dgm:prSet presAssocID="{06BD7308-E533-4A44-BC17-262A526AB3BC}" presName="parTxOnly" presStyleLbl="node1" presStyleIdx="0" presStyleCnt="6" custLinFactNeighborX="-47238">
        <dgm:presLayoutVars>
          <dgm:bulletEnabled val="1"/>
        </dgm:presLayoutVars>
      </dgm:prSet>
      <dgm:spPr/>
    </dgm:pt>
    <dgm:pt modelId="{B4A03F04-8A6A-4C33-8A97-D9197122FFA5}" type="pres">
      <dgm:prSet presAssocID="{73717B92-976E-440F-A65B-BC585716A9EC}" presName="parSpace" presStyleCnt="0"/>
      <dgm:spPr/>
    </dgm:pt>
    <dgm:pt modelId="{1AF1CDB2-A41F-448B-BBFA-4A2933E1E2B0}" type="pres">
      <dgm:prSet presAssocID="{FD7AE72E-F0CB-46A7-BC77-DE8364571EAE}" presName="parTxOnly" presStyleLbl="node1" presStyleIdx="1" presStyleCnt="6">
        <dgm:presLayoutVars>
          <dgm:bulletEnabled val="1"/>
        </dgm:presLayoutVars>
      </dgm:prSet>
      <dgm:spPr/>
    </dgm:pt>
    <dgm:pt modelId="{9F56CA4B-6E76-45CE-8F7B-EF46D242BC02}" type="pres">
      <dgm:prSet presAssocID="{1D5F2CE9-4E6F-4C44-B626-D0B889434319}" presName="parSpace" presStyleCnt="0"/>
      <dgm:spPr/>
    </dgm:pt>
    <dgm:pt modelId="{F70A63D2-FFED-45B5-8BB4-F6D6A99E220B}" type="pres">
      <dgm:prSet presAssocID="{F7F817B5-9951-4BD7-95DB-1C8E949C97A0}" presName="parTxOnly" presStyleLbl="node1" presStyleIdx="2" presStyleCnt="6">
        <dgm:presLayoutVars>
          <dgm:bulletEnabled val="1"/>
        </dgm:presLayoutVars>
      </dgm:prSet>
      <dgm:spPr/>
    </dgm:pt>
    <dgm:pt modelId="{07385859-B339-4CF6-A2C9-86DA411FA924}" type="pres">
      <dgm:prSet presAssocID="{2427A0B7-E3AD-4C52-A49D-C60403EC12ED}" presName="parSpace" presStyleCnt="0"/>
      <dgm:spPr/>
    </dgm:pt>
    <dgm:pt modelId="{04EFD8D3-8ECC-416F-A5C0-2C30CC97CA8D}" type="pres">
      <dgm:prSet presAssocID="{983C543E-3B8B-4E3B-AC18-2CBA5C0677A3}" presName="parTxOnly" presStyleLbl="node1" presStyleIdx="3" presStyleCnt="6" custLinFactY="-100000" custLinFactNeighborX="-32080" custLinFactNeighborY="-108458">
        <dgm:presLayoutVars>
          <dgm:bulletEnabled val="1"/>
        </dgm:presLayoutVars>
      </dgm:prSet>
      <dgm:spPr/>
    </dgm:pt>
    <dgm:pt modelId="{44F33042-95AE-42D5-B097-B74328C8FAA2}" type="pres">
      <dgm:prSet presAssocID="{FED5639F-5D12-4EDC-ACA9-06FAC0B36F05}" presName="parSpace" presStyleCnt="0"/>
      <dgm:spPr/>
    </dgm:pt>
    <dgm:pt modelId="{9742F840-D87C-4535-90E5-FB0F390B73A4}" type="pres">
      <dgm:prSet presAssocID="{292FD1E9-C06B-4E14-A377-9DD135099B85}" presName="parTxOnly" presStyleLbl="node1" presStyleIdx="4" presStyleCnt="6">
        <dgm:presLayoutVars>
          <dgm:bulletEnabled val="1"/>
        </dgm:presLayoutVars>
      </dgm:prSet>
      <dgm:spPr/>
    </dgm:pt>
    <dgm:pt modelId="{244DD70D-BBA8-4A3A-8BC2-E600DA065C06}" type="pres">
      <dgm:prSet presAssocID="{9D93D331-1DD8-4CA9-A21C-A906A430A9CA}" presName="parSpace" presStyleCnt="0"/>
      <dgm:spPr/>
    </dgm:pt>
    <dgm:pt modelId="{1BCE589B-A4C2-4DBC-B9B7-5D4A381DB1E5}" type="pres">
      <dgm:prSet presAssocID="{31A70A76-8240-4FE6-9594-BB97FB8F97F5}" presName="parTxOnly" presStyleLbl="node1" presStyleIdx="5" presStyleCnt="6">
        <dgm:presLayoutVars>
          <dgm:bulletEnabled val="1"/>
        </dgm:presLayoutVars>
      </dgm:prSet>
      <dgm:spPr/>
    </dgm:pt>
  </dgm:ptLst>
  <dgm:cxnLst>
    <dgm:cxn modelId="{D8E59B02-BE7D-45C8-908A-10529358DC58}" srcId="{52CAD855-EA4C-42AC-AE9F-97B32679FF5D}" destId="{06BD7308-E533-4A44-BC17-262A526AB3BC}" srcOrd="0" destOrd="0" parTransId="{AAE53907-227B-4A21-929E-89BAD0871994}" sibTransId="{73717B92-976E-440F-A65B-BC585716A9EC}"/>
    <dgm:cxn modelId="{E916301A-94CF-43B7-8778-04FCF83F5E53}" type="presOf" srcId="{06BD7308-E533-4A44-BC17-262A526AB3BC}" destId="{7A3AC08F-0846-4435-B6C6-6E2D3558037E}" srcOrd="0" destOrd="0" presId="urn:microsoft.com/office/officeart/2005/8/layout/hChevron3"/>
    <dgm:cxn modelId="{B3919721-A50A-48E6-A913-235F4387EB9E}" type="presOf" srcId="{983C543E-3B8B-4E3B-AC18-2CBA5C0677A3}" destId="{04EFD8D3-8ECC-416F-A5C0-2C30CC97CA8D}" srcOrd="0" destOrd="0" presId="urn:microsoft.com/office/officeart/2005/8/layout/hChevron3"/>
    <dgm:cxn modelId="{E986C82A-08B0-458D-96CE-0077680EC15D}" srcId="{52CAD855-EA4C-42AC-AE9F-97B32679FF5D}" destId="{F7F817B5-9951-4BD7-95DB-1C8E949C97A0}" srcOrd="2" destOrd="0" parTransId="{7F4D8C18-19BC-44C4-99AE-D82E6F66D7C4}" sibTransId="{2427A0B7-E3AD-4C52-A49D-C60403EC12ED}"/>
    <dgm:cxn modelId="{DE000A73-83A2-48AE-B9A1-15900AAD6D40}" type="presOf" srcId="{292FD1E9-C06B-4E14-A377-9DD135099B85}" destId="{9742F840-D87C-4535-90E5-FB0F390B73A4}" srcOrd="0" destOrd="0" presId="urn:microsoft.com/office/officeart/2005/8/layout/hChevron3"/>
    <dgm:cxn modelId="{1A1E2C81-2603-4849-8361-5CE88DF2FD2C}" type="presOf" srcId="{52CAD855-EA4C-42AC-AE9F-97B32679FF5D}" destId="{C6A606EF-55F1-4FB4-8A6B-20326EB07DCA}" srcOrd="0" destOrd="0" presId="urn:microsoft.com/office/officeart/2005/8/layout/hChevron3"/>
    <dgm:cxn modelId="{B6556981-68D7-4D01-8D5B-417465A5B417}" srcId="{52CAD855-EA4C-42AC-AE9F-97B32679FF5D}" destId="{FD7AE72E-F0CB-46A7-BC77-DE8364571EAE}" srcOrd="1" destOrd="0" parTransId="{8AAC2AE0-41AB-4275-866F-8EE4680734D9}" sibTransId="{1D5F2CE9-4E6F-4C44-B626-D0B889434319}"/>
    <dgm:cxn modelId="{DACD9F83-4E1D-49FD-AE7A-8C6A03D39704}" srcId="{52CAD855-EA4C-42AC-AE9F-97B32679FF5D}" destId="{983C543E-3B8B-4E3B-AC18-2CBA5C0677A3}" srcOrd="3" destOrd="0" parTransId="{FA244251-63D4-46AA-91BA-CE4C097EF004}" sibTransId="{FED5639F-5D12-4EDC-ACA9-06FAC0B36F05}"/>
    <dgm:cxn modelId="{6D9CE98A-2427-4356-B1A0-A81339A77381}" type="presOf" srcId="{FD7AE72E-F0CB-46A7-BC77-DE8364571EAE}" destId="{1AF1CDB2-A41F-448B-BBFA-4A2933E1E2B0}" srcOrd="0" destOrd="0" presId="urn:microsoft.com/office/officeart/2005/8/layout/hChevron3"/>
    <dgm:cxn modelId="{F2E18391-4C35-4D58-BADF-3CFAED005B32}" type="presOf" srcId="{F7F817B5-9951-4BD7-95DB-1C8E949C97A0}" destId="{F70A63D2-FFED-45B5-8BB4-F6D6A99E220B}" srcOrd="0" destOrd="0" presId="urn:microsoft.com/office/officeart/2005/8/layout/hChevron3"/>
    <dgm:cxn modelId="{524A9C96-29B1-4A8F-95CA-2BCDBE9E0E13}" srcId="{52CAD855-EA4C-42AC-AE9F-97B32679FF5D}" destId="{292FD1E9-C06B-4E14-A377-9DD135099B85}" srcOrd="4" destOrd="0" parTransId="{8F68D161-A559-4DD4-B72B-A9EBC2CC34CB}" sibTransId="{9D93D331-1DD8-4CA9-A21C-A906A430A9CA}"/>
    <dgm:cxn modelId="{EDA93BAF-6219-4DAF-AFFA-B67FED9D9685}" srcId="{52CAD855-EA4C-42AC-AE9F-97B32679FF5D}" destId="{31A70A76-8240-4FE6-9594-BB97FB8F97F5}" srcOrd="5" destOrd="0" parTransId="{B2990805-8CCF-45D7-AC35-B6A1846C2EFC}" sibTransId="{3B4FCBF2-D511-446E-B95C-37F3F13F74F3}"/>
    <dgm:cxn modelId="{79451EB9-6498-4D52-BCA5-9AA1D96087F7}" type="presOf" srcId="{31A70A76-8240-4FE6-9594-BB97FB8F97F5}" destId="{1BCE589B-A4C2-4DBC-B9B7-5D4A381DB1E5}" srcOrd="0" destOrd="0" presId="urn:microsoft.com/office/officeart/2005/8/layout/hChevron3"/>
    <dgm:cxn modelId="{9C5F3F1C-F1EF-4537-9799-ADC37E0D7267}" type="presParOf" srcId="{C6A606EF-55F1-4FB4-8A6B-20326EB07DCA}" destId="{7A3AC08F-0846-4435-B6C6-6E2D3558037E}" srcOrd="0" destOrd="0" presId="urn:microsoft.com/office/officeart/2005/8/layout/hChevron3"/>
    <dgm:cxn modelId="{F1655113-F434-45F2-9B12-F5914BA71CCF}" type="presParOf" srcId="{C6A606EF-55F1-4FB4-8A6B-20326EB07DCA}" destId="{B4A03F04-8A6A-4C33-8A97-D9197122FFA5}" srcOrd="1" destOrd="0" presId="urn:microsoft.com/office/officeart/2005/8/layout/hChevron3"/>
    <dgm:cxn modelId="{71451E14-1848-4586-886F-15ABEE94E5B5}" type="presParOf" srcId="{C6A606EF-55F1-4FB4-8A6B-20326EB07DCA}" destId="{1AF1CDB2-A41F-448B-BBFA-4A2933E1E2B0}" srcOrd="2" destOrd="0" presId="urn:microsoft.com/office/officeart/2005/8/layout/hChevron3"/>
    <dgm:cxn modelId="{0D9FDBC3-4D72-4753-BAD8-24BFD0E2201A}" type="presParOf" srcId="{C6A606EF-55F1-4FB4-8A6B-20326EB07DCA}" destId="{9F56CA4B-6E76-45CE-8F7B-EF46D242BC02}" srcOrd="3" destOrd="0" presId="urn:microsoft.com/office/officeart/2005/8/layout/hChevron3"/>
    <dgm:cxn modelId="{8FA15422-0B0A-4E4D-A1D4-0F43230A4091}" type="presParOf" srcId="{C6A606EF-55F1-4FB4-8A6B-20326EB07DCA}" destId="{F70A63D2-FFED-45B5-8BB4-F6D6A99E220B}" srcOrd="4" destOrd="0" presId="urn:microsoft.com/office/officeart/2005/8/layout/hChevron3"/>
    <dgm:cxn modelId="{89739E37-3F3D-43F2-B3A6-B0628E0844E5}" type="presParOf" srcId="{C6A606EF-55F1-4FB4-8A6B-20326EB07DCA}" destId="{07385859-B339-4CF6-A2C9-86DA411FA924}" srcOrd="5" destOrd="0" presId="urn:microsoft.com/office/officeart/2005/8/layout/hChevron3"/>
    <dgm:cxn modelId="{50FCC44E-8159-43C3-B121-1EE39F0E93E3}" type="presParOf" srcId="{C6A606EF-55F1-4FB4-8A6B-20326EB07DCA}" destId="{04EFD8D3-8ECC-416F-A5C0-2C30CC97CA8D}" srcOrd="6" destOrd="0" presId="urn:microsoft.com/office/officeart/2005/8/layout/hChevron3"/>
    <dgm:cxn modelId="{CAC592CA-8AC6-44AB-97E4-699F970A1935}" type="presParOf" srcId="{C6A606EF-55F1-4FB4-8A6B-20326EB07DCA}" destId="{44F33042-95AE-42D5-B097-B74328C8FAA2}" srcOrd="7" destOrd="0" presId="urn:microsoft.com/office/officeart/2005/8/layout/hChevron3"/>
    <dgm:cxn modelId="{7ED394BC-A7EF-4F39-88A3-91E9E8F4BDFE}" type="presParOf" srcId="{C6A606EF-55F1-4FB4-8A6B-20326EB07DCA}" destId="{9742F840-D87C-4535-90E5-FB0F390B73A4}" srcOrd="8" destOrd="0" presId="urn:microsoft.com/office/officeart/2005/8/layout/hChevron3"/>
    <dgm:cxn modelId="{49F092DC-66EF-4FF9-93EF-3E16B2351EDB}" type="presParOf" srcId="{C6A606EF-55F1-4FB4-8A6B-20326EB07DCA}" destId="{244DD70D-BBA8-4A3A-8BC2-E600DA065C06}" srcOrd="9" destOrd="0" presId="urn:microsoft.com/office/officeart/2005/8/layout/hChevron3"/>
    <dgm:cxn modelId="{5C39045B-8CCE-4C23-A35E-759540B21681}" type="presParOf" srcId="{C6A606EF-55F1-4FB4-8A6B-20326EB07DCA}" destId="{1BCE589B-A4C2-4DBC-B9B7-5D4A381DB1E5}" srcOrd="10"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2CAD855-EA4C-42AC-AE9F-97B32679FF5D}" type="doc">
      <dgm:prSet loTypeId="urn:microsoft.com/office/officeart/2005/8/layout/hChevron3" loCatId="process" qsTypeId="urn:microsoft.com/office/officeart/2005/8/quickstyle/simple1" qsCatId="simple" csTypeId="urn:microsoft.com/office/officeart/2005/8/colors/accent1_2" csCatId="accent1" phldr="1"/>
      <dgm:spPr/>
    </dgm:pt>
    <dgm:pt modelId="{06BD7308-E533-4A44-BC17-262A526AB3BC}">
      <dgm:prSet phldrT="[Text]"/>
      <dgm:spPr>
        <a:solidFill>
          <a:schemeClr val="accent2"/>
        </a:solidFill>
        <a:ln>
          <a:noFill/>
        </a:ln>
      </dgm:spPr>
      <dgm:t>
        <a:bodyPr/>
        <a:lstStyle/>
        <a:p>
          <a:r>
            <a:rPr lang="en-US"/>
            <a:t>Introduction</a:t>
          </a:r>
        </a:p>
      </dgm:t>
    </dgm:pt>
    <dgm:pt modelId="{AAE53907-227B-4A21-929E-89BAD0871994}" type="parTrans" cxnId="{D8E59B02-BE7D-45C8-908A-10529358DC58}">
      <dgm:prSet/>
      <dgm:spPr/>
      <dgm:t>
        <a:bodyPr/>
        <a:lstStyle/>
        <a:p>
          <a:endParaRPr lang="en-US"/>
        </a:p>
      </dgm:t>
    </dgm:pt>
    <dgm:pt modelId="{73717B92-976E-440F-A65B-BC585716A9EC}" type="sibTrans" cxnId="{D8E59B02-BE7D-45C8-908A-10529358DC58}">
      <dgm:prSet/>
      <dgm:spPr/>
      <dgm:t>
        <a:bodyPr/>
        <a:lstStyle/>
        <a:p>
          <a:endParaRPr lang="en-US"/>
        </a:p>
      </dgm:t>
    </dgm:pt>
    <dgm:pt modelId="{FD7AE72E-F0CB-46A7-BC77-DE8364571EAE}">
      <dgm:prSet phldrT="[Text]"/>
      <dgm:spPr>
        <a:solidFill>
          <a:schemeClr val="accent2"/>
        </a:solidFill>
        <a:ln>
          <a:noFill/>
        </a:ln>
      </dgm:spPr>
      <dgm:t>
        <a:bodyPr/>
        <a:lstStyle/>
        <a:p>
          <a:r>
            <a:rPr lang="en-US"/>
            <a:t>Data Exploration</a:t>
          </a:r>
        </a:p>
      </dgm:t>
    </dgm:pt>
    <dgm:pt modelId="{8AAC2AE0-41AB-4275-866F-8EE4680734D9}" type="parTrans" cxnId="{B6556981-68D7-4D01-8D5B-417465A5B417}">
      <dgm:prSet/>
      <dgm:spPr/>
      <dgm:t>
        <a:bodyPr/>
        <a:lstStyle/>
        <a:p>
          <a:endParaRPr lang="en-US"/>
        </a:p>
      </dgm:t>
    </dgm:pt>
    <dgm:pt modelId="{1D5F2CE9-4E6F-4C44-B626-D0B889434319}" type="sibTrans" cxnId="{B6556981-68D7-4D01-8D5B-417465A5B417}">
      <dgm:prSet/>
      <dgm:spPr/>
      <dgm:t>
        <a:bodyPr/>
        <a:lstStyle/>
        <a:p>
          <a:endParaRPr lang="en-US"/>
        </a:p>
      </dgm:t>
    </dgm:pt>
    <dgm:pt modelId="{F7F817B5-9951-4BD7-95DB-1C8E949C97A0}">
      <dgm:prSet phldrT="[Text]"/>
      <dgm:spPr>
        <a:solidFill>
          <a:schemeClr val="accent2"/>
        </a:solidFill>
        <a:ln>
          <a:noFill/>
        </a:ln>
      </dgm:spPr>
      <dgm:t>
        <a:bodyPr/>
        <a:lstStyle/>
        <a:p>
          <a:r>
            <a:rPr lang="en-US"/>
            <a:t>Data Preparation</a:t>
          </a:r>
        </a:p>
      </dgm:t>
    </dgm:pt>
    <dgm:pt modelId="{7F4D8C18-19BC-44C4-99AE-D82E6F66D7C4}" type="parTrans" cxnId="{E986C82A-08B0-458D-96CE-0077680EC15D}">
      <dgm:prSet/>
      <dgm:spPr/>
      <dgm:t>
        <a:bodyPr/>
        <a:lstStyle/>
        <a:p>
          <a:endParaRPr lang="en-US"/>
        </a:p>
      </dgm:t>
    </dgm:pt>
    <dgm:pt modelId="{2427A0B7-E3AD-4C52-A49D-C60403EC12ED}" type="sibTrans" cxnId="{E986C82A-08B0-458D-96CE-0077680EC15D}">
      <dgm:prSet/>
      <dgm:spPr/>
      <dgm:t>
        <a:bodyPr/>
        <a:lstStyle/>
        <a:p>
          <a:endParaRPr lang="en-US"/>
        </a:p>
      </dgm:t>
    </dgm:pt>
    <dgm:pt modelId="{983C543E-3B8B-4E3B-AC18-2CBA5C0677A3}">
      <dgm:prSet/>
      <dgm:spPr>
        <a:solidFill>
          <a:schemeClr val="accent1"/>
        </a:solidFill>
        <a:ln>
          <a:noFill/>
        </a:ln>
      </dgm:spPr>
      <dgm:t>
        <a:bodyPr/>
        <a:lstStyle/>
        <a:p>
          <a:r>
            <a:rPr lang="en-US"/>
            <a:t>Methodology</a:t>
          </a:r>
        </a:p>
      </dgm:t>
    </dgm:pt>
    <dgm:pt modelId="{FA244251-63D4-46AA-91BA-CE4C097EF004}" type="parTrans" cxnId="{DACD9F83-4E1D-49FD-AE7A-8C6A03D39704}">
      <dgm:prSet/>
      <dgm:spPr/>
      <dgm:t>
        <a:bodyPr/>
        <a:lstStyle/>
        <a:p>
          <a:endParaRPr lang="en-US"/>
        </a:p>
      </dgm:t>
    </dgm:pt>
    <dgm:pt modelId="{FED5639F-5D12-4EDC-ACA9-06FAC0B36F05}" type="sibTrans" cxnId="{DACD9F83-4E1D-49FD-AE7A-8C6A03D39704}">
      <dgm:prSet/>
      <dgm:spPr/>
      <dgm:t>
        <a:bodyPr/>
        <a:lstStyle/>
        <a:p>
          <a:endParaRPr lang="en-US"/>
        </a:p>
      </dgm:t>
    </dgm:pt>
    <dgm:pt modelId="{292FD1E9-C06B-4E14-A377-9DD135099B85}">
      <dgm:prSet/>
      <dgm:spPr>
        <a:solidFill>
          <a:schemeClr val="accent2"/>
        </a:solidFill>
        <a:ln>
          <a:noFill/>
        </a:ln>
      </dgm:spPr>
      <dgm:t>
        <a:bodyPr/>
        <a:lstStyle/>
        <a:p>
          <a:r>
            <a:rPr lang="en-US"/>
            <a:t>Results</a:t>
          </a:r>
        </a:p>
      </dgm:t>
    </dgm:pt>
    <dgm:pt modelId="{8F68D161-A559-4DD4-B72B-A9EBC2CC34CB}" type="parTrans" cxnId="{524A9C96-29B1-4A8F-95CA-2BCDBE9E0E13}">
      <dgm:prSet/>
      <dgm:spPr/>
      <dgm:t>
        <a:bodyPr/>
        <a:lstStyle/>
        <a:p>
          <a:endParaRPr lang="en-US"/>
        </a:p>
      </dgm:t>
    </dgm:pt>
    <dgm:pt modelId="{9D93D331-1DD8-4CA9-A21C-A906A430A9CA}" type="sibTrans" cxnId="{524A9C96-29B1-4A8F-95CA-2BCDBE9E0E13}">
      <dgm:prSet/>
      <dgm:spPr/>
      <dgm:t>
        <a:bodyPr/>
        <a:lstStyle/>
        <a:p>
          <a:endParaRPr lang="en-US"/>
        </a:p>
      </dgm:t>
    </dgm:pt>
    <dgm:pt modelId="{31A70A76-8240-4FE6-9594-BB97FB8F97F5}">
      <dgm:prSet/>
      <dgm:spPr>
        <a:solidFill>
          <a:schemeClr val="accent2"/>
        </a:solidFill>
        <a:ln>
          <a:noFill/>
        </a:ln>
      </dgm:spPr>
      <dgm:t>
        <a:bodyPr/>
        <a:lstStyle/>
        <a:p>
          <a:r>
            <a:rPr lang="en-US"/>
            <a:t>Lessons Learnt</a:t>
          </a:r>
        </a:p>
      </dgm:t>
    </dgm:pt>
    <dgm:pt modelId="{B2990805-8CCF-45D7-AC35-B6A1846C2EFC}" type="parTrans" cxnId="{EDA93BAF-6219-4DAF-AFFA-B67FED9D9685}">
      <dgm:prSet/>
      <dgm:spPr/>
      <dgm:t>
        <a:bodyPr/>
        <a:lstStyle/>
        <a:p>
          <a:endParaRPr lang="en-US"/>
        </a:p>
      </dgm:t>
    </dgm:pt>
    <dgm:pt modelId="{3B4FCBF2-D511-446E-B95C-37F3F13F74F3}" type="sibTrans" cxnId="{EDA93BAF-6219-4DAF-AFFA-B67FED9D9685}">
      <dgm:prSet/>
      <dgm:spPr/>
      <dgm:t>
        <a:bodyPr/>
        <a:lstStyle/>
        <a:p>
          <a:endParaRPr lang="en-US"/>
        </a:p>
      </dgm:t>
    </dgm:pt>
    <dgm:pt modelId="{C6A606EF-55F1-4FB4-8A6B-20326EB07DCA}" type="pres">
      <dgm:prSet presAssocID="{52CAD855-EA4C-42AC-AE9F-97B32679FF5D}" presName="Name0" presStyleCnt="0">
        <dgm:presLayoutVars>
          <dgm:dir/>
          <dgm:resizeHandles val="exact"/>
        </dgm:presLayoutVars>
      </dgm:prSet>
      <dgm:spPr/>
    </dgm:pt>
    <dgm:pt modelId="{7A3AC08F-0846-4435-B6C6-6E2D3558037E}" type="pres">
      <dgm:prSet presAssocID="{06BD7308-E533-4A44-BC17-262A526AB3BC}" presName="parTxOnly" presStyleLbl="node1" presStyleIdx="0" presStyleCnt="6" custLinFactNeighborX="-47238">
        <dgm:presLayoutVars>
          <dgm:bulletEnabled val="1"/>
        </dgm:presLayoutVars>
      </dgm:prSet>
      <dgm:spPr/>
    </dgm:pt>
    <dgm:pt modelId="{B4A03F04-8A6A-4C33-8A97-D9197122FFA5}" type="pres">
      <dgm:prSet presAssocID="{73717B92-976E-440F-A65B-BC585716A9EC}" presName="parSpace" presStyleCnt="0"/>
      <dgm:spPr/>
    </dgm:pt>
    <dgm:pt modelId="{1AF1CDB2-A41F-448B-BBFA-4A2933E1E2B0}" type="pres">
      <dgm:prSet presAssocID="{FD7AE72E-F0CB-46A7-BC77-DE8364571EAE}" presName="parTxOnly" presStyleLbl="node1" presStyleIdx="1" presStyleCnt="6">
        <dgm:presLayoutVars>
          <dgm:bulletEnabled val="1"/>
        </dgm:presLayoutVars>
      </dgm:prSet>
      <dgm:spPr/>
    </dgm:pt>
    <dgm:pt modelId="{9F56CA4B-6E76-45CE-8F7B-EF46D242BC02}" type="pres">
      <dgm:prSet presAssocID="{1D5F2CE9-4E6F-4C44-B626-D0B889434319}" presName="parSpace" presStyleCnt="0"/>
      <dgm:spPr/>
    </dgm:pt>
    <dgm:pt modelId="{F70A63D2-FFED-45B5-8BB4-F6D6A99E220B}" type="pres">
      <dgm:prSet presAssocID="{F7F817B5-9951-4BD7-95DB-1C8E949C97A0}" presName="parTxOnly" presStyleLbl="node1" presStyleIdx="2" presStyleCnt="6">
        <dgm:presLayoutVars>
          <dgm:bulletEnabled val="1"/>
        </dgm:presLayoutVars>
      </dgm:prSet>
      <dgm:spPr/>
    </dgm:pt>
    <dgm:pt modelId="{07385859-B339-4CF6-A2C9-86DA411FA924}" type="pres">
      <dgm:prSet presAssocID="{2427A0B7-E3AD-4C52-A49D-C60403EC12ED}" presName="parSpace" presStyleCnt="0"/>
      <dgm:spPr/>
    </dgm:pt>
    <dgm:pt modelId="{04EFD8D3-8ECC-416F-A5C0-2C30CC97CA8D}" type="pres">
      <dgm:prSet presAssocID="{983C543E-3B8B-4E3B-AC18-2CBA5C0677A3}" presName="parTxOnly" presStyleLbl="node1" presStyleIdx="3" presStyleCnt="6" custLinFactY="-100000" custLinFactNeighborX="-32080" custLinFactNeighborY="-108458">
        <dgm:presLayoutVars>
          <dgm:bulletEnabled val="1"/>
        </dgm:presLayoutVars>
      </dgm:prSet>
      <dgm:spPr/>
    </dgm:pt>
    <dgm:pt modelId="{44F33042-95AE-42D5-B097-B74328C8FAA2}" type="pres">
      <dgm:prSet presAssocID="{FED5639F-5D12-4EDC-ACA9-06FAC0B36F05}" presName="parSpace" presStyleCnt="0"/>
      <dgm:spPr/>
    </dgm:pt>
    <dgm:pt modelId="{9742F840-D87C-4535-90E5-FB0F390B73A4}" type="pres">
      <dgm:prSet presAssocID="{292FD1E9-C06B-4E14-A377-9DD135099B85}" presName="parTxOnly" presStyleLbl="node1" presStyleIdx="4" presStyleCnt="6">
        <dgm:presLayoutVars>
          <dgm:bulletEnabled val="1"/>
        </dgm:presLayoutVars>
      </dgm:prSet>
      <dgm:spPr/>
    </dgm:pt>
    <dgm:pt modelId="{244DD70D-BBA8-4A3A-8BC2-E600DA065C06}" type="pres">
      <dgm:prSet presAssocID="{9D93D331-1DD8-4CA9-A21C-A906A430A9CA}" presName="parSpace" presStyleCnt="0"/>
      <dgm:spPr/>
    </dgm:pt>
    <dgm:pt modelId="{1BCE589B-A4C2-4DBC-B9B7-5D4A381DB1E5}" type="pres">
      <dgm:prSet presAssocID="{31A70A76-8240-4FE6-9594-BB97FB8F97F5}" presName="parTxOnly" presStyleLbl="node1" presStyleIdx="5" presStyleCnt="6">
        <dgm:presLayoutVars>
          <dgm:bulletEnabled val="1"/>
        </dgm:presLayoutVars>
      </dgm:prSet>
      <dgm:spPr/>
    </dgm:pt>
  </dgm:ptLst>
  <dgm:cxnLst>
    <dgm:cxn modelId="{D8E59B02-BE7D-45C8-908A-10529358DC58}" srcId="{52CAD855-EA4C-42AC-AE9F-97B32679FF5D}" destId="{06BD7308-E533-4A44-BC17-262A526AB3BC}" srcOrd="0" destOrd="0" parTransId="{AAE53907-227B-4A21-929E-89BAD0871994}" sibTransId="{73717B92-976E-440F-A65B-BC585716A9EC}"/>
    <dgm:cxn modelId="{E916301A-94CF-43B7-8778-04FCF83F5E53}" type="presOf" srcId="{06BD7308-E533-4A44-BC17-262A526AB3BC}" destId="{7A3AC08F-0846-4435-B6C6-6E2D3558037E}" srcOrd="0" destOrd="0" presId="urn:microsoft.com/office/officeart/2005/8/layout/hChevron3"/>
    <dgm:cxn modelId="{B3919721-A50A-48E6-A913-235F4387EB9E}" type="presOf" srcId="{983C543E-3B8B-4E3B-AC18-2CBA5C0677A3}" destId="{04EFD8D3-8ECC-416F-A5C0-2C30CC97CA8D}" srcOrd="0" destOrd="0" presId="urn:microsoft.com/office/officeart/2005/8/layout/hChevron3"/>
    <dgm:cxn modelId="{E986C82A-08B0-458D-96CE-0077680EC15D}" srcId="{52CAD855-EA4C-42AC-AE9F-97B32679FF5D}" destId="{F7F817B5-9951-4BD7-95DB-1C8E949C97A0}" srcOrd="2" destOrd="0" parTransId="{7F4D8C18-19BC-44C4-99AE-D82E6F66D7C4}" sibTransId="{2427A0B7-E3AD-4C52-A49D-C60403EC12ED}"/>
    <dgm:cxn modelId="{DE000A73-83A2-48AE-B9A1-15900AAD6D40}" type="presOf" srcId="{292FD1E9-C06B-4E14-A377-9DD135099B85}" destId="{9742F840-D87C-4535-90E5-FB0F390B73A4}" srcOrd="0" destOrd="0" presId="urn:microsoft.com/office/officeart/2005/8/layout/hChevron3"/>
    <dgm:cxn modelId="{1A1E2C81-2603-4849-8361-5CE88DF2FD2C}" type="presOf" srcId="{52CAD855-EA4C-42AC-AE9F-97B32679FF5D}" destId="{C6A606EF-55F1-4FB4-8A6B-20326EB07DCA}" srcOrd="0" destOrd="0" presId="urn:microsoft.com/office/officeart/2005/8/layout/hChevron3"/>
    <dgm:cxn modelId="{B6556981-68D7-4D01-8D5B-417465A5B417}" srcId="{52CAD855-EA4C-42AC-AE9F-97B32679FF5D}" destId="{FD7AE72E-F0CB-46A7-BC77-DE8364571EAE}" srcOrd="1" destOrd="0" parTransId="{8AAC2AE0-41AB-4275-866F-8EE4680734D9}" sibTransId="{1D5F2CE9-4E6F-4C44-B626-D0B889434319}"/>
    <dgm:cxn modelId="{DACD9F83-4E1D-49FD-AE7A-8C6A03D39704}" srcId="{52CAD855-EA4C-42AC-AE9F-97B32679FF5D}" destId="{983C543E-3B8B-4E3B-AC18-2CBA5C0677A3}" srcOrd="3" destOrd="0" parTransId="{FA244251-63D4-46AA-91BA-CE4C097EF004}" sibTransId="{FED5639F-5D12-4EDC-ACA9-06FAC0B36F05}"/>
    <dgm:cxn modelId="{6D9CE98A-2427-4356-B1A0-A81339A77381}" type="presOf" srcId="{FD7AE72E-F0CB-46A7-BC77-DE8364571EAE}" destId="{1AF1CDB2-A41F-448B-BBFA-4A2933E1E2B0}" srcOrd="0" destOrd="0" presId="urn:microsoft.com/office/officeart/2005/8/layout/hChevron3"/>
    <dgm:cxn modelId="{F2E18391-4C35-4D58-BADF-3CFAED005B32}" type="presOf" srcId="{F7F817B5-9951-4BD7-95DB-1C8E949C97A0}" destId="{F70A63D2-FFED-45B5-8BB4-F6D6A99E220B}" srcOrd="0" destOrd="0" presId="urn:microsoft.com/office/officeart/2005/8/layout/hChevron3"/>
    <dgm:cxn modelId="{524A9C96-29B1-4A8F-95CA-2BCDBE9E0E13}" srcId="{52CAD855-EA4C-42AC-AE9F-97B32679FF5D}" destId="{292FD1E9-C06B-4E14-A377-9DD135099B85}" srcOrd="4" destOrd="0" parTransId="{8F68D161-A559-4DD4-B72B-A9EBC2CC34CB}" sibTransId="{9D93D331-1DD8-4CA9-A21C-A906A430A9CA}"/>
    <dgm:cxn modelId="{EDA93BAF-6219-4DAF-AFFA-B67FED9D9685}" srcId="{52CAD855-EA4C-42AC-AE9F-97B32679FF5D}" destId="{31A70A76-8240-4FE6-9594-BB97FB8F97F5}" srcOrd="5" destOrd="0" parTransId="{B2990805-8CCF-45D7-AC35-B6A1846C2EFC}" sibTransId="{3B4FCBF2-D511-446E-B95C-37F3F13F74F3}"/>
    <dgm:cxn modelId="{79451EB9-6498-4D52-BCA5-9AA1D96087F7}" type="presOf" srcId="{31A70A76-8240-4FE6-9594-BB97FB8F97F5}" destId="{1BCE589B-A4C2-4DBC-B9B7-5D4A381DB1E5}" srcOrd="0" destOrd="0" presId="urn:microsoft.com/office/officeart/2005/8/layout/hChevron3"/>
    <dgm:cxn modelId="{9C5F3F1C-F1EF-4537-9799-ADC37E0D7267}" type="presParOf" srcId="{C6A606EF-55F1-4FB4-8A6B-20326EB07DCA}" destId="{7A3AC08F-0846-4435-B6C6-6E2D3558037E}" srcOrd="0" destOrd="0" presId="urn:microsoft.com/office/officeart/2005/8/layout/hChevron3"/>
    <dgm:cxn modelId="{F1655113-F434-45F2-9B12-F5914BA71CCF}" type="presParOf" srcId="{C6A606EF-55F1-4FB4-8A6B-20326EB07DCA}" destId="{B4A03F04-8A6A-4C33-8A97-D9197122FFA5}" srcOrd="1" destOrd="0" presId="urn:microsoft.com/office/officeart/2005/8/layout/hChevron3"/>
    <dgm:cxn modelId="{71451E14-1848-4586-886F-15ABEE94E5B5}" type="presParOf" srcId="{C6A606EF-55F1-4FB4-8A6B-20326EB07DCA}" destId="{1AF1CDB2-A41F-448B-BBFA-4A2933E1E2B0}" srcOrd="2" destOrd="0" presId="urn:microsoft.com/office/officeart/2005/8/layout/hChevron3"/>
    <dgm:cxn modelId="{0D9FDBC3-4D72-4753-BAD8-24BFD0E2201A}" type="presParOf" srcId="{C6A606EF-55F1-4FB4-8A6B-20326EB07DCA}" destId="{9F56CA4B-6E76-45CE-8F7B-EF46D242BC02}" srcOrd="3" destOrd="0" presId="urn:microsoft.com/office/officeart/2005/8/layout/hChevron3"/>
    <dgm:cxn modelId="{8FA15422-0B0A-4E4D-A1D4-0F43230A4091}" type="presParOf" srcId="{C6A606EF-55F1-4FB4-8A6B-20326EB07DCA}" destId="{F70A63D2-FFED-45B5-8BB4-F6D6A99E220B}" srcOrd="4" destOrd="0" presId="urn:microsoft.com/office/officeart/2005/8/layout/hChevron3"/>
    <dgm:cxn modelId="{89739E37-3F3D-43F2-B3A6-B0628E0844E5}" type="presParOf" srcId="{C6A606EF-55F1-4FB4-8A6B-20326EB07DCA}" destId="{07385859-B339-4CF6-A2C9-86DA411FA924}" srcOrd="5" destOrd="0" presId="urn:microsoft.com/office/officeart/2005/8/layout/hChevron3"/>
    <dgm:cxn modelId="{50FCC44E-8159-43C3-B121-1EE39F0E93E3}" type="presParOf" srcId="{C6A606EF-55F1-4FB4-8A6B-20326EB07DCA}" destId="{04EFD8D3-8ECC-416F-A5C0-2C30CC97CA8D}" srcOrd="6" destOrd="0" presId="urn:microsoft.com/office/officeart/2005/8/layout/hChevron3"/>
    <dgm:cxn modelId="{CAC592CA-8AC6-44AB-97E4-699F970A1935}" type="presParOf" srcId="{C6A606EF-55F1-4FB4-8A6B-20326EB07DCA}" destId="{44F33042-95AE-42D5-B097-B74328C8FAA2}" srcOrd="7" destOrd="0" presId="urn:microsoft.com/office/officeart/2005/8/layout/hChevron3"/>
    <dgm:cxn modelId="{7ED394BC-A7EF-4F39-88A3-91E9E8F4BDFE}" type="presParOf" srcId="{C6A606EF-55F1-4FB4-8A6B-20326EB07DCA}" destId="{9742F840-D87C-4535-90E5-FB0F390B73A4}" srcOrd="8" destOrd="0" presId="urn:microsoft.com/office/officeart/2005/8/layout/hChevron3"/>
    <dgm:cxn modelId="{49F092DC-66EF-4FF9-93EF-3E16B2351EDB}" type="presParOf" srcId="{C6A606EF-55F1-4FB4-8A6B-20326EB07DCA}" destId="{244DD70D-BBA8-4A3A-8BC2-E600DA065C06}" srcOrd="9" destOrd="0" presId="urn:microsoft.com/office/officeart/2005/8/layout/hChevron3"/>
    <dgm:cxn modelId="{5C39045B-8CCE-4C23-A35E-759540B21681}" type="presParOf" srcId="{C6A606EF-55F1-4FB4-8A6B-20326EB07DCA}" destId="{1BCE589B-A4C2-4DBC-B9B7-5D4A381DB1E5}"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2CAD855-EA4C-42AC-AE9F-97B32679FF5D}" type="doc">
      <dgm:prSet loTypeId="urn:microsoft.com/office/officeart/2005/8/layout/hChevron3" loCatId="process" qsTypeId="urn:microsoft.com/office/officeart/2005/8/quickstyle/simple1" qsCatId="simple" csTypeId="urn:microsoft.com/office/officeart/2005/8/colors/accent1_2" csCatId="accent1" phldr="1"/>
      <dgm:spPr/>
    </dgm:pt>
    <dgm:pt modelId="{06BD7308-E533-4A44-BC17-262A526AB3BC}">
      <dgm:prSet phldrT="[Text]"/>
      <dgm:spPr>
        <a:solidFill>
          <a:schemeClr val="accent2"/>
        </a:solidFill>
        <a:ln>
          <a:noFill/>
        </a:ln>
      </dgm:spPr>
      <dgm:t>
        <a:bodyPr/>
        <a:lstStyle/>
        <a:p>
          <a:r>
            <a:rPr lang="en-US"/>
            <a:t>Introduction</a:t>
          </a:r>
        </a:p>
      </dgm:t>
    </dgm:pt>
    <dgm:pt modelId="{AAE53907-227B-4A21-929E-89BAD0871994}" type="parTrans" cxnId="{D8E59B02-BE7D-45C8-908A-10529358DC58}">
      <dgm:prSet/>
      <dgm:spPr/>
      <dgm:t>
        <a:bodyPr/>
        <a:lstStyle/>
        <a:p>
          <a:endParaRPr lang="en-US"/>
        </a:p>
      </dgm:t>
    </dgm:pt>
    <dgm:pt modelId="{73717B92-976E-440F-A65B-BC585716A9EC}" type="sibTrans" cxnId="{D8E59B02-BE7D-45C8-908A-10529358DC58}">
      <dgm:prSet/>
      <dgm:spPr/>
      <dgm:t>
        <a:bodyPr/>
        <a:lstStyle/>
        <a:p>
          <a:endParaRPr lang="en-US"/>
        </a:p>
      </dgm:t>
    </dgm:pt>
    <dgm:pt modelId="{FD7AE72E-F0CB-46A7-BC77-DE8364571EAE}">
      <dgm:prSet phldrT="[Text]"/>
      <dgm:spPr>
        <a:solidFill>
          <a:schemeClr val="accent2"/>
        </a:solidFill>
        <a:ln>
          <a:noFill/>
        </a:ln>
      </dgm:spPr>
      <dgm:t>
        <a:bodyPr/>
        <a:lstStyle/>
        <a:p>
          <a:r>
            <a:rPr lang="en-US"/>
            <a:t>Data Exploration</a:t>
          </a:r>
        </a:p>
      </dgm:t>
    </dgm:pt>
    <dgm:pt modelId="{8AAC2AE0-41AB-4275-866F-8EE4680734D9}" type="parTrans" cxnId="{B6556981-68D7-4D01-8D5B-417465A5B417}">
      <dgm:prSet/>
      <dgm:spPr/>
      <dgm:t>
        <a:bodyPr/>
        <a:lstStyle/>
        <a:p>
          <a:endParaRPr lang="en-US"/>
        </a:p>
      </dgm:t>
    </dgm:pt>
    <dgm:pt modelId="{1D5F2CE9-4E6F-4C44-B626-D0B889434319}" type="sibTrans" cxnId="{B6556981-68D7-4D01-8D5B-417465A5B417}">
      <dgm:prSet/>
      <dgm:spPr/>
      <dgm:t>
        <a:bodyPr/>
        <a:lstStyle/>
        <a:p>
          <a:endParaRPr lang="en-US"/>
        </a:p>
      </dgm:t>
    </dgm:pt>
    <dgm:pt modelId="{F7F817B5-9951-4BD7-95DB-1C8E949C97A0}">
      <dgm:prSet phldrT="[Text]"/>
      <dgm:spPr>
        <a:solidFill>
          <a:schemeClr val="accent2"/>
        </a:solidFill>
        <a:ln>
          <a:noFill/>
        </a:ln>
      </dgm:spPr>
      <dgm:t>
        <a:bodyPr/>
        <a:lstStyle/>
        <a:p>
          <a:r>
            <a:rPr lang="en-US"/>
            <a:t>Data Preparation</a:t>
          </a:r>
        </a:p>
      </dgm:t>
    </dgm:pt>
    <dgm:pt modelId="{7F4D8C18-19BC-44C4-99AE-D82E6F66D7C4}" type="parTrans" cxnId="{E986C82A-08B0-458D-96CE-0077680EC15D}">
      <dgm:prSet/>
      <dgm:spPr/>
      <dgm:t>
        <a:bodyPr/>
        <a:lstStyle/>
        <a:p>
          <a:endParaRPr lang="en-US"/>
        </a:p>
      </dgm:t>
    </dgm:pt>
    <dgm:pt modelId="{2427A0B7-E3AD-4C52-A49D-C60403EC12ED}" type="sibTrans" cxnId="{E986C82A-08B0-458D-96CE-0077680EC15D}">
      <dgm:prSet/>
      <dgm:spPr/>
      <dgm:t>
        <a:bodyPr/>
        <a:lstStyle/>
        <a:p>
          <a:endParaRPr lang="en-US"/>
        </a:p>
      </dgm:t>
    </dgm:pt>
    <dgm:pt modelId="{983C543E-3B8B-4E3B-AC18-2CBA5C0677A3}">
      <dgm:prSet/>
      <dgm:spPr>
        <a:solidFill>
          <a:schemeClr val="accent1"/>
        </a:solidFill>
        <a:ln>
          <a:noFill/>
        </a:ln>
      </dgm:spPr>
      <dgm:t>
        <a:bodyPr/>
        <a:lstStyle/>
        <a:p>
          <a:r>
            <a:rPr lang="en-US"/>
            <a:t>Methodology</a:t>
          </a:r>
        </a:p>
      </dgm:t>
    </dgm:pt>
    <dgm:pt modelId="{FA244251-63D4-46AA-91BA-CE4C097EF004}" type="parTrans" cxnId="{DACD9F83-4E1D-49FD-AE7A-8C6A03D39704}">
      <dgm:prSet/>
      <dgm:spPr/>
      <dgm:t>
        <a:bodyPr/>
        <a:lstStyle/>
        <a:p>
          <a:endParaRPr lang="en-US"/>
        </a:p>
      </dgm:t>
    </dgm:pt>
    <dgm:pt modelId="{FED5639F-5D12-4EDC-ACA9-06FAC0B36F05}" type="sibTrans" cxnId="{DACD9F83-4E1D-49FD-AE7A-8C6A03D39704}">
      <dgm:prSet/>
      <dgm:spPr/>
      <dgm:t>
        <a:bodyPr/>
        <a:lstStyle/>
        <a:p>
          <a:endParaRPr lang="en-US"/>
        </a:p>
      </dgm:t>
    </dgm:pt>
    <dgm:pt modelId="{292FD1E9-C06B-4E14-A377-9DD135099B85}">
      <dgm:prSet/>
      <dgm:spPr>
        <a:solidFill>
          <a:schemeClr val="accent2"/>
        </a:solidFill>
        <a:ln>
          <a:noFill/>
        </a:ln>
      </dgm:spPr>
      <dgm:t>
        <a:bodyPr/>
        <a:lstStyle/>
        <a:p>
          <a:r>
            <a:rPr lang="en-US"/>
            <a:t>Results</a:t>
          </a:r>
        </a:p>
      </dgm:t>
    </dgm:pt>
    <dgm:pt modelId="{8F68D161-A559-4DD4-B72B-A9EBC2CC34CB}" type="parTrans" cxnId="{524A9C96-29B1-4A8F-95CA-2BCDBE9E0E13}">
      <dgm:prSet/>
      <dgm:spPr/>
      <dgm:t>
        <a:bodyPr/>
        <a:lstStyle/>
        <a:p>
          <a:endParaRPr lang="en-US"/>
        </a:p>
      </dgm:t>
    </dgm:pt>
    <dgm:pt modelId="{9D93D331-1DD8-4CA9-A21C-A906A430A9CA}" type="sibTrans" cxnId="{524A9C96-29B1-4A8F-95CA-2BCDBE9E0E13}">
      <dgm:prSet/>
      <dgm:spPr/>
      <dgm:t>
        <a:bodyPr/>
        <a:lstStyle/>
        <a:p>
          <a:endParaRPr lang="en-US"/>
        </a:p>
      </dgm:t>
    </dgm:pt>
    <dgm:pt modelId="{31A70A76-8240-4FE6-9594-BB97FB8F97F5}">
      <dgm:prSet/>
      <dgm:spPr>
        <a:solidFill>
          <a:schemeClr val="accent2"/>
        </a:solidFill>
        <a:ln>
          <a:noFill/>
        </a:ln>
      </dgm:spPr>
      <dgm:t>
        <a:bodyPr/>
        <a:lstStyle/>
        <a:p>
          <a:r>
            <a:rPr lang="en-US"/>
            <a:t>Lessons Learnt</a:t>
          </a:r>
        </a:p>
      </dgm:t>
    </dgm:pt>
    <dgm:pt modelId="{B2990805-8CCF-45D7-AC35-B6A1846C2EFC}" type="parTrans" cxnId="{EDA93BAF-6219-4DAF-AFFA-B67FED9D9685}">
      <dgm:prSet/>
      <dgm:spPr/>
      <dgm:t>
        <a:bodyPr/>
        <a:lstStyle/>
        <a:p>
          <a:endParaRPr lang="en-US"/>
        </a:p>
      </dgm:t>
    </dgm:pt>
    <dgm:pt modelId="{3B4FCBF2-D511-446E-B95C-37F3F13F74F3}" type="sibTrans" cxnId="{EDA93BAF-6219-4DAF-AFFA-B67FED9D9685}">
      <dgm:prSet/>
      <dgm:spPr/>
      <dgm:t>
        <a:bodyPr/>
        <a:lstStyle/>
        <a:p>
          <a:endParaRPr lang="en-US"/>
        </a:p>
      </dgm:t>
    </dgm:pt>
    <dgm:pt modelId="{C6A606EF-55F1-4FB4-8A6B-20326EB07DCA}" type="pres">
      <dgm:prSet presAssocID="{52CAD855-EA4C-42AC-AE9F-97B32679FF5D}" presName="Name0" presStyleCnt="0">
        <dgm:presLayoutVars>
          <dgm:dir/>
          <dgm:resizeHandles val="exact"/>
        </dgm:presLayoutVars>
      </dgm:prSet>
      <dgm:spPr/>
    </dgm:pt>
    <dgm:pt modelId="{7A3AC08F-0846-4435-B6C6-6E2D3558037E}" type="pres">
      <dgm:prSet presAssocID="{06BD7308-E533-4A44-BC17-262A526AB3BC}" presName="parTxOnly" presStyleLbl="node1" presStyleIdx="0" presStyleCnt="6" custLinFactNeighborX="-47238">
        <dgm:presLayoutVars>
          <dgm:bulletEnabled val="1"/>
        </dgm:presLayoutVars>
      </dgm:prSet>
      <dgm:spPr/>
    </dgm:pt>
    <dgm:pt modelId="{B4A03F04-8A6A-4C33-8A97-D9197122FFA5}" type="pres">
      <dgm:prSet presAssocID="{73717B92-976E-440F-A65B-BC585716A9EC}" presName="parSpace" presStyleCnt="0"/>
      <dgm:spPr/>
    </dgm:pt>
    <dgm:pt modelId="{1AF1CDB2-A41F-448B-BBFA-4A2933E1E2B0}" type="pres">
      <dgm:prSet presAssocID="{FD7AE72E-F0CB-46A7-BC77-DE8364571EAE}" presName="parTxOnly" presStyleLbl="node1" presStyleIdx="1" presStyleCnt="6">
        <dgm:presLayoutVars>
          <dgm:bulletEnabled val="1"/>
        </dgm:presLayoutVars>
      </dgm:prSet>
      <dgm:spPr/>
    </dgm:pt>
    <dgm:pt modelId="{9F56CA4B-6E76-45CE-8F7B-EF46D242BC02}" type="pres">
      <dgm:prSet presAssocID="{1D5F2CE9-4E6F-4C44-B626-D0B889434319}" presName="parSpace" presStyleCnt="0"/>
      <dgm:spPr/>
    </dgm:pt>
    <dgm:pt modelId="{F70A63D2-FFED-45B5-8BB4-F6D6A99E220B}" type="pres">
      <dgm:prSet presAssocID="{F7F817B5-9951-4BD7-95DB-1C8E949C97A0}" presName="parTxOnly" presStyleLbl="node1" presStyleIdx="2" presStyleCnt="6">
        <dgm:presLayoutVars>
          <dgm:bulletEnabled val="1"/>
        </dgm:presLayoutVars>
      </dgm:prSet>
      <dgm:spPr/>
    </dgm:pt>
    <dgm:pt modelId="{07385859-B339-4CF6-A2C9-86DA411FA924}" type="pres">
      <dgm:prSet presAssocID="{2427A0B7-E3AD-4C52-A49D-C60403EC12ED}" presName="parSpace" presStyleCnt="0"/>
      <dgm:spPr/>
    </dgm:pt>
    <dgm:pt modelId="{04EFD8D3-8ECC-416F-A5C0-2C30CC97CA8D}" type="pres">
      <dgm:prSet presAssocID="{983C543E-3B8B-4E3B-AC18-2CBA5C0677A3}" presName="parTxOnly" presStyleLbl="node1" presStyleIdx="3" presStyleCnt="6" custLinFactY="-100000" custLinFactNeighborX="-32080" custLinFactNeighborY="-108458">
        <dgm:presLayoutVars>
          <dgm:bulletEnabled val="1"/>
        </dgm:presLayoutVars>
      </dgm:prSet>
      <dgm:spPr/>
    </dgm:pt>
    <dgm:pt modelId="{44F33042-95AE-42D5-B097-B74328C8FAA2}" type="pres">
      <dgm:prSet presAssocID="{FED5639F-5D12-4EDC-ACA9-06FAC0B36F05}" presName="parSpace" presStyleCnt="0"/>
      <dgm:spPr/>
    </dgm:pt>
    <dgm:pt modelId="{9742F840-D87C-4535-90E5-FB0F390B73A4}" type="pres">
      <dgm:prSet presAssocID="{292FD1E9-C06B-4E14-A377-9DD135099B85}" presName="parTxOnly" presStyleLbl="node1" presStyleIdx="4" presStyleCnt="6">
        <dgm:presLayoutVars>
          <dgm:bulletEnabled val="1"/>
        </dgm:presLayoutVars>
      </dgm:prSet>
      <dgm:spPr/>
    </dgm:pt>
    <dgm:pt modelId="{244DD70D-BBA8-4A3A-8BC2-E600DA065C06}" type="pres">
      <dgm:prSet presAssocID="{9D93D331-1DD8-4CA9-A21C-A906A430A9CA}" presName="parSpace" presStyleCnt="0"/>
      <dgm:spPr/>
    </dgm:pt>
    <dgm:pt modelId="{1BCE589B-A4C2-4DBC-B9B7-5D4A381DB1E5}" type="pres">
      <dgm:prSet presAssocID="{31A70A76-8240-4FE6-9594-BB97FB8F97F5}" presName="parTxOnly" presStyleLbl="node1" presStyleIdx="5" presStyleCnt="6">
        <dgm:presLayoutVars>
          <dgm:bulletEnabled val="1"/>
        </dgm:presLayoutVars>
      </dgm:prSet>
      <dgm:spPr/>
    </dgm:pt>
  </dgm:ptLst>
  <dgm:cxnLst>
    <dgm:cxn modelId="{D8E59B02-BE7D-45C8-908A-10529358DC58}" srcId="{52CAD855-EA4C-42AC-AE9F-97B32679FF5D}" destId="{06BD7308-E533-4A44-BC17-262A526AB3BC}" srcOrd="0" destOrd="0" parTransId="{AAE53907-227B-4A21-929E-89BAD0871994}" sibTransId="{73717B92-976E-440F-A65B-BC585716A9EC}"/>
    <dgm:cxn modelId="{E916301A-94CF-43B7-8778-04FCF83F5E53}" type="presOf" srcId="{06BD7308-E533-4A44-BC17-262A526AB3BC}" destId="{7A3AC08F-0846-4435-B6C6-6E2D3558037E}" srcOrd="0" destOrd="0" presId="urn:microsoft.com/office/officeart/2005/8/layout/hChevron3"/>
    <dgm:cxn modelId="{B3919721-A50A-48E6-A913-235F4387EB9E}" type="presOf" srcId="{983C543E-3B8B-4E3B-AC18-2CBA5C0677A3}" destId="{04EFD8D3-8ECC-416F-A5C0-2C30CC97CA8D}" srcOrd="0" destOrd="0" presId="urn:microsoft.com/office/officeart/2005/8/layout/hChevron3"/>
    <dgm:cxn modelId="{E986C82A-08B0-458D-96CE-0077680EC15D}" srcId="{52CAD855-EA4C-42AC-AE9F-97B32679FF5D}" destId="{F7F817B5-9951-4BD7-95DB-1C8E949C97A0}" srcOrd="2" destOrd="0" parTransId="{7F4D8C18-19BC-44C4-99AE-D82E6F66D7C4}" sibTransId="{2427A0B7-E3AD-4C52-A49D-C60403EC12ED}"/>
    <dgm:cxn modelId="{DE000A73-83A2-48AE-B9A1-15900AAD6D40}" type="presOf" srcId="{292FD1E9-C06B-4E14-A377-9DD135099B85}" destId="{9742F840-D87C-4535-90E5-FB0F390B73A4}" srcOrd="0" destOrd="0" presId="urn:microsoft.com/office/officeart/2005/8/layout/hChevron3"/>
    <dgm:cxn modelId="{1A1E2C81-2603-4849-8361-5CE88DF2FD2C}" type="presOf" srcId="{52CAD855-EA4C-42AC-AE9F-97B32679FF5D}" destId="{C6A606EF-55F1-4FB4-8A6B-20326EB07DCA}" srcOrd="0" destOrd="0" presId="urn:microsoft.com/office/officeart/2005/8/layout/hChevron3"/>
    <dgm:cxn modelId="{B6556981-68D7-4D01-8D5B-417465A5B417}" srcId="{52CAD855-EA4C-42AC-AE9F-97B32679FF5D}" destId="{FD7AE72E-F0CB-46A7-BC77-DE8364571EAE}" srcOrd="1" destOrd="0" parTransId="{8AAC2AE0-41AB-4275-866F-8EE4680734D9}" sibTransId="{1D5F2CE9-4E6F-4C44-B626-D0B889434319}"/>
    <dgm:cxn modelId="{DACD9F83-4E1D-49FD-AE7A-8C6A03D39704}" srcId="{52CAD855-EA4C-42AC-AE9F-97B32679FF5D}" destId="{983C543E-3B8B-4E3B-AC18-2CBA5C0677A3}" srcOrd="3" destOrd="0" parTransId="{FA244251-63D4-46AA-91BA-CE4C097EF004}" sibTransId="{FED5639F-5D12-4EDC-ACA9-06FAC0B36F05}"/>
    <dgm:cxn modelId="{6D9CE98A-2427-4356-B1A0-A81339A77381}" type="presOf" srcId="{FD7AE72E-F0CB-46A7-BC77-DE8364571EAE}" destId="{1AF1CDB2-A41F-448B-BBFA-4A2933E1E2B0}" srcOrd="0" destOrd="0" presId="urn:microsoft.com/office/officeart/2005/8/layout/hChevron3"/>
    <dgm:cxn modelId="{F2E18391-4C35-4D58-BADF-3CFAED005B32}" type="presOf" srcId="{F7F817B5-9951-4BD7-95DB-1C8E949C97A0}" destId="{F70A63D2-FFED-45B5-8BB4-F6D6A99E220B}" srcOrd="0" destOrd="0" presId="urn:microsoft.com/office/officeart/2005/8/layout/hChevron3"/>
    <dgm:cxn modelId="{524A9C96-29B1-4A8F-95CA-2BCDBE9E0E13}" srcId="{52CAD855-EA4C-42AC-AE9F-97B32679FF5D}" destId="{292FD1E9-C06B-4E14-A377-9DD135099B85}" srcOrd="4" destOrd="0" parTransId="{8F68D161-A559-4DD4-B72B-A9EBC2CC34CB}" sibTransId="{9D93D331-1DD8-4CA9-A21C-A906A430A9CA}"/>
    <dgm:cxn modelId="{EDA93BAF-6219-4DAF-AFFA-B67FED9D9685}" srcId="{52CAD855-EA4C-42AC-AE9F-97B32679FF5D}" destId="{31A70A76-8240-4FE6-9594-BB97FB8F97F5}" srcOrd="5" destOrd="0" parTransId="{B2990805-8CCF-45D7-AC35-B6A1846C2EFC}" sibTransId="{3B4FCBF2-D511-446E-B95C-37F3F13F74F3}"/>
    <dgm:cxn modelId="{79451EB9-6498-4D52-BCA5-9AA1D96087F7}" type="presOf" srcId="{31A70A76-8240-4FE6-9594-BB97FB8F97F5}" destId="{1BCE589B-A4C2-4DBC-B9B7-5D4A381DB1E5}" srcOrd="0" destOrd="0" presId="urn:microsoft.com/office/officeart/2005/8/layout/hChevron3"/>
    <dgm:cxn modelId="{9C5F3F1C-F1EF-4537-9799-ADC37E0D7267}" type="presParOf" srcId="{C6A606EF-55F1-4FB4-8A6B-20326EB07DCA}" destId="{7A3AC08F-0846-4435-B6C6-6E2D3558037E}" srcOrd="0" destOrd="0" presId="urn:microsoft.com/office/officeart/2005/8/layout/hChevron3"/>
    <dgm:cxn modelId="{F1655113-F434-45F2-9B12-F5914BA71CCF}" type="presParOf" srcId="{C6A606EF-55F1-4FB4-8A6B-20326EB07DCA}" destId="{B4A03F04-8A6A-4C33-8A97-D9197122FFA5}" srcOrd="1" destOrd="0" presId="urn:microsoft.com/office/officeart/2005/8/layout/hChevron3"/>
    <dgm:cxn modelId="{71451E14-1848-4586-886F-15ABEE94E5B5}" type="presParOf" srcId="{C6A606EF-55F1-4FB4-8A6B-20326EB07DCA}" destId="{1AF1CDB2-A41F-448B-BBFA-4A2933E1E2B0}" srcOrd="2" destOrd="0" presId="urn:microsoft.com/office/officeart/2005/8/layout/hChevron3"/>
    <dgm:cxn modelId="{0D9FDBC3-4D72-4753-BAD8-24BFD0E2201A}" type="presParOf" srcId="{C6A606EF-55F1-4FB4-8A6B-20326EB07DCA}" destId="{9F56CA4B-6E76-45CE-8F7B-EF46D242BC02}" srcOrd="3" destOrd="0" presId="urn:microsoft.com/office/officeart/2005/8/layout/hChevron3"/>
    <dgm:cxn modelId="{8FA15422-0B0A-4E4D-A1D4-0F43230A4091}" type="presParOf" srcId="{C6A606EF-55F1-4FB4-8A6B-20326EB07DCA}" destId="{F70A63D2-FFED-45B5-8BB4-F6D6A99E220B}" srcOrd="4" destOrd="0" presId="urn:microsoft.com/office/officeart/2005/8/layout/hChevron3"/>
    <dgm:cxn modelId="{89739E37-3F3D-43F2-B3A6-B0628E0844E5}" type="presParOf" srcId="{C6A606EF-55F1-4FB4-8A6B-20326EB07DCA}" destId="{07385859-B339-4CF6-A2C9-86DA411FA924}" srcOrd="5" destOrd="0" presId="urn:microsoft.com/office/officeart/2005/8/layout/hChevron3"/>
    <dgm:cxn modelId="{50FCC44E-8159-43C3-B121-1EE39F0E93E3}" type="presParOf" srcId="{C6A606EF-55F1-4FB4-8A6B-20326EB07DCA}" destId="{04EFD8D3-8ECC-416F-A5C0-2C30CC97CA8D}" srcOrd="6" destOrd="0" presId="urn:microsoft.com/office/officeart/2005/8/layout/hChevron3"/>
    <dgm:cxn modelId="{CAC592CA-8AC6-44AB-97E4-699F970A1935}" type="presParOf" srcId="{C6A606EF-55F1-4FB4-8A6B-20326EB07DCA}" destId="{44F33042-95AE-42D5-B097-B74328C8FAA2}" srcOrd="7" destOrd="0" presId="urn:microsoft.com/office/officeart/2005/8/layout/hChevron3"/>
    <dgm:cxn modelId="{7ED394BC-A7EF-4F39-88A3-91E9E8F4BDFE}" type="presParOf" srcId="{C6A606EF-55F1-4FB4-8A6B-20326EB07DCA}" destId="{9742F840-D87C-4535-90E5-FB0F390B73A4}" srcOrd="8" destOrd="0" presId="urn:microsoft.com/office/officeart/2005/8/layout/hChevron3"/>
    <dgm:cxn modelId="{49F092DC-66EF-4FF9-93EF-3E16B2351EDB}" type="presParOf" srcId="{C6A606EF-55F1-4FB4-8A6B-20326EB07DCA}" destId="{244DD70D-BBA8-4A3A-8BC2-E600DA065C06}" srcOrd="9" destOrd="0" presId="urn:microsoft.com/office/officeart/2005/8/layout/hChevron3"/>
    <dgm:cxn modelId="{5C39045B-8CCE-4C23-A35E-759540B21681}" type="presParOf" srcId="{C6A606EF-55F1-4FB4-8A6B-20326EB07DCA}" destId="{1BCE589B-A4C2-4DBC-B9B7-5D4A381DB1E5}"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CAD855-EA4C-42AC-AE9F-97B32679FF5D}" type="doc">
      <dgm:prSet loTypeId="urn:microsoft.com/office/officeart/2005/8/layout/hChevron3" loCatId="process" qsTypeId="urn:microsoft.com/office/officeart/2005/8/quickstyle/simple1" qsCatId="simple" csTypeId="urn:microsoft.com/office/officeart/2005/8/colors/accent1_2" csCatId="accent1" phldr="1"/>
      <dgm:spPr/>
    </dgm:pt>
    <dgm:pt modelId="{06BD7308-E533-4A44-BC17-262A526AB3BC}">
      <dgm:prSet phldrT="[Text]"/>
      <dgm:spPr>
        <a:solidFill>
          <a:schemeClr val="accent1"/>
        </a:solidFill>
        <a:ln>
          <a:noFill/>
        </a:ln>
      </dgm:spPr>
      <dgm:t>
        <a:bodyPr/>
        <a:lstStyle/>
        <a:p>
          <a:r>
            <a:rPr lang="en-US"/>
            <a:t>Introduction</a:t>
          </a:r>
        </a:p>
      </dgm:t>
    </dgm:pt>
    <dgm:pt modelId="{AAE53907-227B-4A21-929E-89BAD0871994}" type="parTrans" cxnId="{D8E59B02-BE7D-45C8-908A-10529358DC58}">
      <dgm:prSet/>
      <dgm:spPr/>
      <dgm:t>
        <a:bodyPr/>
        <a:lstStyle/>
        <a:p>
          <a:endParaRPr lang="en-US"/>
        </a:p>
      </dgm:t>
    </dgm:pt>
    <dgm:pt modelId="{73717B92-976E-440F-A65B-BC585716A9EC}" type="sibTrans" cxnId="{D8E59B02-BE7D-45C8-908A-10529358DC58}">
      <dgm:prSet/>
      <dgm:spPr/>
      <dgm:t>
        <a:bodyPr/>
        <a:lstStyle/>
        <a:p>
          <a:endParaRPr lang="en-US"/>
        </a:p>
      </dgm:t>
    </dgm:pt>
    <dgm:pt modelId="{FD7AE72E-F0CB-46A7-BC77-DE8364571EAE}">
      <dgm:prSet phldrT="[Text]"/>
      <dgm:spPr>
        <a:solidFill>
          <a:schemeClr val="accent2"/>
        </a:solidFill>
        <a:ln>
          <a:noFill/>
        </a:ln>
      </dgm:spPr>
      <dgm:t>
        <a:bodyPr/>
        <a:lstStyle/>
        <a:p>
          <a:r>
            <a:rPr lang="en-US"/>
            <a:t>Data Exploration</a:t>
          </a:r>
        </a:p>
      </dgm:t>
    </dgm:pt>
    <dgm:pt modelId="{8AAC2AE0-41AB-4275-866F-8EE4680734D9}" type="parTrans" cxnId="{B6556981-68D7-4D01-8D5B-417465A5B417}">
      <dgm:prSet/>
      <dgm:spPr/>
      <dgm:t>
        <a:bodyPr/>
        <a:lstStyle/>
        <a:p>
          <a:endParaRPr lang="en-US"/>
        </a:p>
      </dgm:t>
    </dgm:pt>
    <dgm:pt modelId="{1D5F2CE9-4E6F-4C44-B626-D0B889434319}" type="sibTrans" cxnId="{B6556981-68D7-4D01-8D5B-417465A5B417}">
      <dgm:prSet/>
      <dgm:spPr/>
      <dgm:t>
        <a:bodyPr/>
        <a:lstStyle/>
        <a:p>
          <a:endParaRPr lang="en-US"/>
        </a:p>
      </dgm:t>
    </dgm:pt>
    <dgm:pt modelId="{F7F817B5-9951-4BD7-95DB-1C8E949C97A0}">
      <dgm:prSet phldrT="[Text]"/>
      <dgm:spPr>
        <a:solidFill>
          <a:schemeClr val="accent2"/>
        </a:solidFill>
        <a:ln>
          <a:noFill/>
        </a:ln>
      </dgm:spPr>
      <dgm:t>
        <a:bodyPr/>
        <a:lstStyle/>
        <a:p>
          <a:r>
            <a:rPr lang="en-US"/>
            <a:t>Data Preparation</a:t>
          </a:r>
        </a:p>
      </dgm:t>
    </dgm:pt>
    <dgm:pt modelId="{7F4D8C18-19BC-44C4-99AE-D82E6F66D7C4}" type="parTrans" cxnId="{E986C82A-08B0-458D-96CE-0077680EC15D}">
      <dgm:prSet/>
      <dgm:spPr/>
      <dgm:t>
        <a:bodyPr/>
        <a:lstStyle/>
        <a:p>
          <a:endParaRPr lang="en-US"/>
        </a:p>
      </dgm:t>
    </dgm:pt>
    <dgm:pt modelId="{2427A0B7-E3AD-4C52-A49D-C60403EC12ED}" type="sibTrans" cxnId="{E986C82A-08B0-458D-96CE-0077680EC15D}">
      <dgm:prSet/>
      <dgm:spPr/>
      <dgm:t>
        <a:bodyPr/>
        <a:lstStyle/>
        <a:p>
          <a:endParaRPr lang="en-US"/>
        </a:p>
      </dgm:t>
    </dgm:pt>
    <dgm:pt modelId="{983C543E-3B8B-4E3B-AC18-2CBA5C0677A3}">
      <dgm:prSet/>
      <dgm:spPr>
        <a:solidFill>
          <a:schemeClr val="accent2"/>
        </a:solidFill>
        <a:ln>
          <a:noFill/>
        </a:ln>
      </dgm:spPr>
      <dgm:t>
        <a:bodyPr/>
        <a:lstStyle/>
        <a:p>
          <a:r>
            <a:rPr lang="en-US"/>
            <a:t>Methodology</a:t>
          </a:r>
        </a:p>
      </dgm:t>
    </dgm:pt>
    <dgm:pt modelId="{FA244251-63D4-46AA-91BA-CE4C097EF004}" type="parTrans" cxnId="{DACD9F83-4E1D-49FD-AE7A-8C6A03D39704}">
      <dgm:prSet/>
      <dgm:spPr/>
      <dgm:t>
        <a:bodyPr/>
        <a:lstStyle/>
        <a:p>
          <a:endParaRPr lang="en-US"/>
        </a:p>
      </dgm:t>
    </dgm:pt>
    <dgm:pt modelId="{FED5639F-5D12-4EDC-ACA9-06FAC0B36F05}" type="sibTrans" cxnId="{DACD9F83-4E1D-49FD-AE7A-8C6A03D39704}">
      <dgm:prSet/>
      <dgm:spPr/>
      <dgm:t>
        <a:bodyPr/>
        <a:lstStyle/>
        <a:p>
          <a:endParaRPr lang="en-US"/>
        </a:p>
      </dgm:t>
    </dgm:pt>
    <dgm:pt modelId="{292FD1E9-C06B-4E14-A377-9DD135099B85}">
      <dgm:prSet/>
      <dgm:spPr>
        <a:solidFill>
          <a:schemeClr val="accent2"/>
        </a:solidFill>
        <a:ln>
          <a:noFill/>
        </a:ln>
      </dgm:spPr>
      <dgm:t>
        <a:bodyPr/>
        <a:lstStyle/>
        <a:p>
          <a:r>
            <a:rPr lang="en-US"/>
            <a:t>Results</a:t>
          </a:r>
        </a:p>
      </dgm:t>
    </dgm:pt>
    <dgm:pt modelId="{8F68D161-A559-4DD4-B72B-A9EBC2CC34CB}" type="parTrans" cxnId="{524A9C96-29B1-4A8F-95CA-2BCDBE9E0E13}">
      <dgm:prSet/>
      <dgm:spPr/>
      <dgm:t>
        <a:bodyPr/>
        <a:lstStyle/>
        <a:p>
          <a:endParaRPr lang="en-US"/>
        </a:p>
      </dgm:t>
    </dgm:pt>
    <dgm:pt modelId="{9D93D331-1DD8-4CA9-A21C-A906A430A9CA}" type="sibTrans" cxnId="{524A9C96-29B1-4A8F-95CA-2BCDBE9E0E13}">
      <dgm:prSet/>
      <dgm:spPr/>
      <dgm:t>
        <a:bodyPr/>
        <a:lstStyle/>
        <a:p>
          <a:endParaRPr lang="en-US"/>
        </a:p>
      </dgm:t>
    </dgm:pt>
    <dgm:pt modelId="{31A70A76-8240-4FE6-9594-BB97FB8F97F5}">
      <dgm:prSet/>
      <dgm:spPr>
        <a:solidFill>
          <a:schemeClr val="accent2"/>
        </a:solidFill>
        <a:ln>
          <a:noFill/>
        </a:ln>
      </dgm:spPr>
      <dgm:t>
        <a:bodyPr/>
        <a:lstStyle/>
        <a:p>
          <a:r>
            <a:rPr lang="en-US"/>
            <a:t>Lessons Learnt</a:t>
          </a:r>
        </a:p>
      </dgm:t>
    </dgm:pt>
    <dgm:pt modelId="{B2990805-8CCF-45D7-AC35-B6A1846C2EFC}" type="parTrans" cxnId="{EDA93BAF-6219-4DAF-AFFA-B67FED9D9685}">
      <dgm:prSet/>
      <dgm:spPr/>
      <dgm:t>
        <a:bodyPr/>
        <a:lstStyle/>
        <a:p>
          <a:endParaRPr lang="en-US"/>
        </a:p>
      </dgm:t>
    </dgm:pt>
    <dgm:pt modelId="{3B4FCBF2-D511-446E-B95C-37F3F13F74F3}" type="sibTrans" cxnId="{EDA93BAF-6219-4DAF-AFFA-B67FED9D9685}">
      <dgm:prSet/>
      <dgm:spPr/>
      <dgm:t>
        <a:bodyPr/>
        <a:lstStyle/>
        <a:p>
          <a:endParaRPr lang="en-US"/>
        </a:p>
      </dgm:t>
    </dgm:pt>
    <dgm:pt modelId="{C6A606EF-55F1-4FB4-8A6B-20326EB07DCA}" type="pres">
      <dgm:prSet presAssocID="{52CAD855-EA4C-42AC-AE9F-97B32679FF5D}" presName="Name0" presStyleCnt="0">
        <dgm:presLayoutVars>
          <dgm:dir/>
          <dgm:resizeHandles val="exact"/>
        </dgm:presLayoutVars>
      </dgm:prSet>
      <dgm:spPr/>
    </dgm:pt>
    <dgm:pt modelId="{7A3AC08F-0846-4435-B6C6-6E2D3558037E}" type="pres">
      <dgm:prSet presAssocID="{06BD7308-E533-4A44-BC17-262A526AB3BC}" presName="parTxOnly" presStyleLbl="node1" presStyleIdx="0" presStyleCnt="6" custLinFactNeighborX="-47238">
        <dgm:presLayoutVars>
          <dgm:bulletEnabled val="1"/>
        </dgm:presLayoutVars>
      </dgm:prSet>
      <dgm:spPr/>
    </dgm:pt>
    <dgm:pt modelId="{B4A03F04-8A6A-4C33-8A97-D9197122FFA5}" type="pres">
      <dgm:prSet presAssocID="{73717B92-976E-440F-A65B-BC585716A9EC}" presName="parSpace" presStyleCnt="0"/>
      <dgm:spPr/>
    </dgm:pt>
    <dgm:pt modelId="{1AF1CDB2-A41F-448B-BBFA-4A2933E1E2B0}" type="pres">
      <dgm:prSet presAssocID="{FD7AE72E-F0CB-46A7-BC77-DE8364571EAE}" presName="parTxOnly" presStyleLbl="node1" presStyleIdx="1" presStyleCnt="6">
        <dgm:presLayoutVars>
          <dgm:bulletEnabled val="1"/>
        </dgm:presLayoutVars>
      </dgm:prSet>
      <dgm:spPr/>
    </dgm:pt>
    <dgm:pt modelId="{9F56CA4B-6E76-45CE-8F7B-EF46D242BC02}" type="pres">
      <dgm:prSet presAssocID="{1D5F2CE9-4E6F-4C44-B626-D0B889434319}" presName="parSpace" presStyleCnt="0"/>
      <dgm:spPr/>
    </dgm:pt>
    <dgm:pt modelId="{F70A63D2-FFED-45B5-8BB4-F6D6A99E220B}" type="pres">
      <dgm:prSet presAssocID="{F7F817B5-9951-4BD7-95DB-1C8E949C97A0}" presName="parTxOnly" presStyleLbl="node1" presStyleIdx="2" presStyleCnt="6">
        <dgm:presLayoutVars>
          <dgm:bulletEnabled val="1"/>
        </dgm:presLayoutVars>
      </dgm:prSet>
      <dgm:spPr/>
    </dgm:pt>
    <dgm:pt modelId="{07385859-B339-4CF6-A2C9-86DA411FA924}" type="pres">
      <dgm:prSet presAssocID="{2427A0B7-E3AD-4C52-A49D-C60403EC12ED}" presName="parSpace" presStyleCnt="0"/>
      <dgm:spPr/>
    </dgm:pt>
    <dgm:pt modelId="{04EFD8D3-8ECC-416F-A5C0-2C30CC97CA8D}" type="pres">
      <dgm:prSet presAssocID="{983C543E-3B8B-4E3B-AC18-2CBA5C0677A3}" presName="parTxOnly" presStyleLbl="node1" presStyleIdx="3" presStyleCnt="6" custLinFactY="-100000" custLinFactNeighborX="-32080" custLinFactNeighborY="-108458">
        <dgm:presLayoutVars>
          <dgm:bulletEnabled val="1"/>
        </dgm:presLayoutVars>
      </dgm:prSet>
      <dgm:spPr/>
    </dgm:pt>
    <dgm:pt modelId="{44F33042-95AE-42D5-B097-B74328C8FAA2}" type="pres">
      <dgm:prSet presAssocID="{FED5639F-5D12-4EDC-ACA9-06FAC0B36F05}" presName="parSpace" presStyleCnt="0"/>
      <dgm:spPr/>
    </dgm:pt>
    <dgm:pt modelId="{9742F840-D87C-4535-90E5-FB0F390B73A4}" type="pres">
      <dgm:prSet presAssocID="{292FD1E9-C06B-4E14-A377-9DD135099B85}" presName="parTxOnly" presStyleLbl="node1" presStyleIdx="4" presStyleCnt="6">
        <dgm:presLayoutVars>
          <dgm:bulletEnabled val="1"/>
        </dgm:presLayoutVars>
      </dgm:prSet>
      <dgm:spPr/>
    </dgm:pt>
    <dgm:pt modelId="{244DD70D-BBA8-4A3A-8BC2-E600DA065C06}" type="pres">
      <dgm:prSet presAssocID="{9D93D331-1DD8-4CA9-A21C-A906A430A9CA}" presName="parSpace" presStyleCnt="0"/>
      <dgm:spPr/>
    </dgm:pt>
    <dgm:pt modelId="{1BCE589B-A4C2-4DBC-B9B7-5D4A381DB1E5}" type="pres">
      <dgm:prSet presAssocID="{31A70A76-8240-4FE6-9594-BB97FB8F97F5}" presName="parTxOnly" presStyleLbl="node1" presStyleIdx="5" presStyleCnt="6">
        <dgm:presLayoutVars>
          <dgm:bulletEnabled val="1"/>
        </dgm:presLayoutVars>
      </dgm:prSet>
      <dgm:spPr/>
    </dgm:pt>
  </dgm:ptLst>
  <dgm:cxnLst>
    <dgm:cxn modelId="{D8E59B02-BE7D-45C8-908A-10529358DC58}" srcId="{52CAD855-EA4C-42AC-AE9F-97B32679FF5D}" destId="{06BD7308-E533-4A44-BC17-262A526AB3BC}" srcOrd="0" destOrd="0" parTransId="{AAE53907-227B-4A21-929E-89BAD0871994}" sibTransId="{73717B92-976E-440F-A65B-BC585716A9EC}"/>
    <dgm:cxn modelId="{E916301A-94CF-43B7-8778-04FCF83F5E53}" type="presOf" srcId="{06BD7308-E533-4A44-BC17-262A526AB3BC}" destId="{7A3AC08F-0846-4435-B6C6-6E2D3558037E}" srcOrd="0" destOrd="0" presId="urn:microsoft.com/office/officeart/2005/8/layout/hChevron3"/>
    <dgm:cxn modelId="{B3919721-A50A-48E6-A913-235F4387EB9E}" type="presOf" srcId="{983C543E-3B8B-4E3B-AC18-2CBA5C0677A3}" destId="{04EFD8D3-8ECC-416F-A5C0-2C30CC97CA8D}" srcOrd="0" destOrd="0" presId="urn:microsoft.com/office/officeart/2005/8/layout/hChevron3"/>
    <dgm:cxn modelId="{E986C82A-08B0-458D-96CE-0077680EC15D}" srcId="{52CAD855-EA4C-42AC-AE9F-97B32679FF5D}" destId="{F7F817B5-9951-4BD7-95DB-1C8E949C97A0}" srcOrd="2" destOrd="0" parTransId="{7F4D8C18-19BC-44C4-99AE-D82E6F66D7C4}" sibTransId="{2427A0B7-E3AD-4C52-A49D-C60403EC12ED}"/>
    <dgm:cxn modelId="{DE000A73-83A2-48AE-B9A1-15900AAD6D40}" type="presOf" srcId="{292FD1E9-C06B-4E14-A377-9DD135099B85}" destId="{9742F840-D87C-4535-90E5-FB0F390B73A4}" srcOrd="0" destOrd="0" presId="urn:microsoft.com/office/officeart/2005/8/layout/hChevron3"/>
    <dgm:cxn modelId="{1A1E2C81-2603-4849-8361-5CE88DF2FD2C}" type="presOf" srcId="{52CAD855-EA4C-42AC-AE9F-97B32679FF5D}" destId="{C6A606EF-55F1-4FB4-8A6B-20326EB07DCA}" srcOrd="0" destOrd="0" presId="urn:microsoft.com/office/officeart/2005/8/layout/hChevron3"/>
    <dgm:cxn modelId="{B6556981-68D7-4D01-8D5B-417465A5B417}" srcId="{52CAD855-EA4C-42AC-AE9F-97B32679FF5D}" destId="{FD7AE72E-F0CB-46A7-BC77-DE8364571EAE}" srcOrd="1" destOrd="0" parTransId="{8AAC2AE0-41AB-4275-866F-8EE4680734D9}" sibTransId="{1D5F2CE9-4E6F-4C44-B626-D0B889434319}"/>
    <dgm:cxn modelId="{DACD9F83-4E1D-49FD-AE7A-8C6A03D39704}" srcId="{52CAD855-EA4C-42AC-AE9F-97B32679FF5D}" destId="{983C543E-3B8B-4E3B-AC18-2CBA5C0677A3}" srcOrd="3" destOrd="0" parTransId="{FA244251-63D4-46AA-91BA-CE4C097EF004}" sibTransId="{FED5639F-5D12-4EDC-ACA9-06FAC0B36F05}"/>
    <dgm:cxn modelId="{6D9CE98A-2427-4356-B1A0-A81339A77381}" type="presOf" srcId="{FD7AE72E-F0CB-46A7-BC77-DE8364571EAE}" destId="{1AF1CDB2-A41F-448B-BBFA-4A2933E1E2B0}" srcOrd="0" destOrd="0" presId="urn:microsoft.com/office/officeart/2005/8/layout/hChevron3"/>
    <dgm:cxn modelId="{F2E18391-4C35-4D58-BADF-3CFAED005B32}" type="presOf" srcId="{F7F817B5-9951-4BD7-95DB-1C8E949C97A0}" destId="{F70A63D2-FFED-45B5-8BB4-F6D6A99E220B}" srcOrd="0" destOrd="0" presId="urn:microsoft.com/office/officeart/2005/8/layout/hChevron3"/>
    <dgm:cxn modelId="{524A9C96-29B1-4A8F-95CA-2BCDBE9E0E13}" srcId="{52CAD855-EA4C-42AC-AE9F-97B32679FF5D}" destId="{292FD1E9-C06B-4E14-A377-9DD135099B85}" srcOrd="4" destOrd="0" parTransId="{8F68D161-A559-4DD4-B72B-A9EBC2CC34CB}" sibTransId="{9D93D331-1DD8-4CA9-A21C-A906A430A9CA}"/>
    <dgm:cxn modelId="{EDA93BAF-6219-4DAF-AFFA-B67FED9D9685}" srcId="{52CAD855-EA4C-42AC-AE9F-97B32679FF5D}" destId="{31A70A76-8240-4FE6-9594-BB97FB8F97F5}" srcOrd="5" destOrd="0" parTransId="{B2990805-8CCF-45D7-AC35-B6A1846C2EFC}" sibTransId="{3B4FCBF2-D511-446E-B95C-37F3F13F74F3}"/>
    <dgm:cxn modelId="{79451EB9-6498-4D52-BCA5-9AA1D96087F7}" type="presOf" srcId="{31A70A76-8240-4FE6-9594-BB97FB8F97F5}" destId="{1BCE589B-A4C2-4DBC-B9B7-5D4A381DB1E5}" srcOrd="0" destOrd="0" presId="urn:microsoft.com/office/officeart/2005/8/layout/hChevron3"/>
    <dgm:cxn modelId="{9C5F3F1C-F1EF-4537-9799-ADC37E0D7267}" type="presParOf" srcId="{C6A606EF-55F1-4FB4-8A6B-20326EB07DCA}" destId="{7A3AC08F-0846-4435-B6C6-6E2D3558037E}" srcOrd="0" destOrd="0" presId="urn:microsoft.com/office/officeart/2005/8/layout/hChevron3"/>
    <dgm:cxn modelId="{F1655113-F434-45F2-9B12-F5914BA71CCF}" type="presParOf" srcId="{C6A606EF-55F1-4FB4-8A6B-20326EB07DCA}" destId="{B4A03F04-8A6A-4C33-8A97-D9197122FFA5}" srcOrd="1" destOrd="0" presId="urn:microsoft.com/office/officeart/2005/8/layout/hChevron3"/>
    <dgm:cxn modelId="{71451E14-1848-4586-886F-15ABEE94E5B5}" type="presParOf" srcId="{C6A606EF-55F1-4FB4-8A6B-20326EB07DCA}" destId="{1AF1CDB2-A41F-448B-BBFA-4A2933E1E2B0}" srcOrd="2" destOrd="0" presId="urn:microsoft.com/office/officeart/2005/8/layout/hChevron3"/>
    <dgm:cxn modelId="{0D9FDBC3-4D72-4753-BAD8-24BFD0E2201A}" type="presParOf" srcId="{C6A606EF-55F1-4FB4-8A6B-20326EB07DCA}" destId="{9F56CA4B-6E76-45CE-8F7B-EF46D242BC02}" srcOrd="3" destOrd="0" presId="urn:microsoft.com/office/officeart/2005/8/layout/hChevron3"/>
    <dgm:cxn modelId="{8FA15422-0B0A-4E4D-A1D4-0F43230A4091}" type="presParOf" srcId="{C6A606EF-55F1-4FB4-8A6B-20326EB07DCA}" destId="{F70A63D2-FFED-45B5-8BB4-F6D6A99E220B}" srcOrd="4" destOrd="0" presId="urn:microsoft.com/office/officeart/2005/8/layout/hChevron3"/>
    <dgm:cxn modelId="{89739E37-3F3D-43F2-B3A6-B0628E0844E5}" type="presParOf" srcId="{C6A606EF-55F1-4FB4-8A6B-20326EB07DCA}" destId="{07385859-B339-4CF6-A2C9-86DA411FA924}" srcOrd="5" destOrd="0" presId="urn:microsoft.com/office/officeart/2005/8/layout/hChevron3"/>
    <dgm:cxn modelId="{50FCC44E-8159-43C3-B121-1EE39F0E93E3}" type="presParOf" srcId="{C6A606EF-55F1-4FB4-8A6B-20326EB07DCA}" destId="{04EFD8D3-8ECC-416F-A5C0-2C30CC97CA8D}" srcOrd="6" destOrd="0" presId="urn:microsoft.com/office/officeart/2005/8/layout/hChevron3"/>
    <dgm:cxn modelId="{CAC592CA-8AC6-44AB-97E4-699F970A1935}" type="presParOf" srcId="{C6A606EF-55F1-4FB4-8A6B-20326EB07DCA}" destId="{44F33042-95AE-42D5-B097-B74328C8FAA2}" srcOrd="7" destOrd="0" presId="urn:microsoft.com/office/officeart/2005/8/layout/hChevron3"/>
    <dgm:cxn modelId="{7ED394BC-A7EF-4F39-88A3-91E9E8F4BDFE}" type="presParOf" srcId="{C6A606EF-55F1-4FB4-8A6B-20326EB07DCA}" destId="{9742F840-D87C-4535-90E5-FB0F390B73A4}" srcOrd="8" destOrd="0" presId="urn:microsoft.com/office/officeart/2005/8/layout/hChevron3"/>
    <dgm:cxn modelId="{49F092DC-66EF-4FF9-93EF-3E16B2351EDB}" type="presParOf" srcId="{C6A606EF-55F1-4FB4-8A6B-20326EB07DCA}" destId="{244DD70D-BBA8-4A3A-8BC2-E600DA065C06}" srcOrd="9" destOrd="0" presId="urn:microsoft.com/office/officeart/2005/8/layout/hChevron3"/>
    <dgm:cxn modelId="{5C39045B-8CCE-4C23-A35E-759540B21681}" type="presParOf" srcId="{C6A606EF-55F1-4FB4-8A6B-20326EB07DCA}" destId="{1BCE589B-A4C2-4DBC-B9B7-5D4A381DB1E5}"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52CAD855-EA4C-42AC-AE9F-97B32679FF5D}" type="doc">
      <dgm:prSet loTypeId="urn:microsoft.com/office/officeart/2005/8/layout/hChevron3" loCatId="process" qsTypeId="urn:microsoft.com/office/officeart/2005/8/quickstyle/simple1" qsCatId="simple" csTypeId="urn:microsoft.com/office/officeart/2005/8/colors/accent1_2" csCatId="accent1" phldr="1"/>
      <dgm:spPr/>
    </dgm:pt>
    <dgm:pt modelId="{06BD7308-E533-4A44-BC17-262A526AB3BC}">
      <dgm:prSet phldrT="[Text]"/>
      <dgm:spPr>
        <a:solidFill>
          <a:schemeClr val="accent2"/>
        </a:solidFill>
        <a:ln>
          <a:noFill/>
        </a:ln>
      </dgm:spPr>
      <dgm:t>
        <a:bodyPr/>
        <a:lstStyle/>
        <a:p>
          <a:r>
            <a:rPr lang="en-US"/>
            <a:t>Introduction</a:t>
          </a:r>
        </a:p>
      </dgm:t>
    </dgm:pt>
    <dgm:pt modelId="{AAE53907-227B-4A21-929E-89BAD0871994}" type="parTrans" cxnId="{D8E59B02-BE7D-45C8-908A-10529358DC58}">
      <dgm:prSet/>
      <dgm:spPr/>
      <dgm:t>
        <a:bodyPr/>
        <a:lstStyle/>
        <a:p>
          <a:endParaRPr lang="en-US"/>
        </a:p>
      </dgm:t>
    </dgm:pt>
    <dgm:pt modelId="{73717B92-976E-440F-A65B-BC585716A9EC}" type="sibTrans" cxnId="{D8E59B02-BE7D-45C8-908A-10529358DC58}">
      <dgm:prSet/>
      <dgm:spPr/>
      <dgm:t>
        <a:bodyPr/>
        <a:lstStyle/>
        <a:p>
          <a:endParaRPr lang="en-US"/>
        </a:p>
      </dgm:t>
    </dgm:pt>
    <dgm:pt modelId="{FD7AE72E-F0CB-46A7-BC77-DE8364571EAE}">
      <dgm:prSet phldrT="[Text]"/>
      <dgm:spPr>
        <a:solidFill>
          <a:schemeClr val="accent2"/>
        </a:solidFill>
        <a:ln>
          <a:noFill/>
        </a:ln>
      </dgm:spPr>
      <dgm:t>
        <a:bodyPr/>
        <a:lstStyle/>
        <a:p>
          <a:r>
            <a:rPr lang="en-US"/>
            <a:t>Data Exploration</a:t>
          </a:r>
        </a:p>
      </dgm:t>
    </dgm:pt>
    <dgm:pt modelId="{8AAC2AE0-41AB-4275-866F-8EE4680734D9}" type="parTrans" cxnId="{B6556981-68D7-4D01-8D5B-417465A5B417}">
      <dgm:prSet/>
      <dgm:spPr/>
      <dgm:t>
        <a:bodyPr/>
        <a:lstStyle/>
        <a:p>
          <a:endParaRPr lang="en-US"/>
        </a:p>
      </dgm:t>
    </dgm:pt>
    <dgm:pt modelId="{1D5F2CE9-4E6F-4C44-B626-D0B889434319}" type="sibTrans" cxnId="{B6556981-68D7-4D01-8D5B-417465A5B417}">
      <dgm:prSet/>
      <dgm:spPr/>
      <dgm:t>
        <a:bodyPr/>
        <a:lstStyle/>
        <a:p>
          <a:endParaRPr lang="en-US"/>
        </a:p>
      </dgm:t>
    </dgm:pt>
    <dgm:pt modelId="{F7F817B5-9951-4BD7-95DB-1C8E949C97A0}">
      <dgm:prSet phldrT="[Text]"/>
      <dgm:spPr>
        <a:solidFill>
          <a:schemeClr val="accent2"/>
        </a:solidFill>
        <a:ln>
          <a:noFill/>
        </a:ln>
      </dgm:spPr>
      <dgm:t>
        <a:bodyPr/>
        <a:lstStyle/>
        <a:p>
          <a:r>
            <a:rPr lang="en-US"/>
            <a:t>Data Preparation</a:t>
          </a:r>
        </a:p>
      </dgm:t>
    </dgm:pt>
    <dgm:pt modelId="{7F4D8C18-19BC-44C4-99AE-D82E6F66D7C4}" type="parTrans" cxnId="{E986C82A-08B0-458D-96CE-0077680EC15D}">
      <dgm:prSet/>
      <dgm:spPr/>
      <dgm:t>
        <a:bodyPr/>
        <a:lstStyle/>
        <a:p>
          <a:endParaRPr lang="en-US"/>
        </a:p>
      </dgm:t>
    </dgm:pt>
    <dgm:pt modelId="{2427A0B7-E3AD-4C52-A49D-C60403EC12ED}" type="sibTrans" cxnId="{E986C82A-08B0-458D-96CE-0077680EC15D}">
      <dgm:prSet/>
      <dgm:spPr/>
      <dgm:t>
        <a:bodyPr/>
        <a:lstStyle/>
        <a:p>
          <a:endParaRPr lang="en-US"/>
        </a:p>
      </dgm:t>
    </dgm:pt>
    <dgm:pt modelId="{983C543E-3B8B-4E3B-AC18-2CBA5C0677A3}">
      <dgm:prSet/>
      <dgm:spPr>
        <a:solidFill>
          <a:schemeClr val="accent1"/>
        </a:solidFill>
        <a:ln>
          <a:noFill/>
        </a:ln>
      </dgm:spPr>
      <dgm:t>
        <a:bodyPr/>
        <a:lstStyle/>
        <a:p>
          <a:r>
            <a:rPr lang="en-US"/>
            <a:t>Methodology</a:t>
          </a:r>
        </a:p>
      </dgm:t>
    </dgm:pt>
    <dgm:pt modelId="{FA244251-63D4-46AA-91BA-CE4C097EF004}" type="parTrans" cxnId="{DACD9F83-4E1D-49FD-AE7A-8C6A03D39704}">
      <dgm:prSet/>
      <dgm:spPr/>
      <dgm:t>
        <a:bodyPr/>
        <a:lstStyle/>
        <a:p>
          <a:endParaRPr lang="en-US"/>
        </a:p>
      </dgm:t>
    </dgm:pt>
    <dgm:pt modelId="{FED5639F-5D12-4EDC-ACA9-06FAC0B36F05}" type="sibTrans" cxnId="{DACD9F83-4E1D-49FD-AE7A-8C6A03D39704}">
      <dgm:prSet/>
      <dgm:spPr/>
      <dgm:t>
        <a:bodyPr/>
        <a:lstStyle/>
        <a:p>
          <a:endParaRPr lang="en-US"/>
        </a:p>
      </dgm:t>
    </dgm:pt>
    <dgm:pt modelId="{292FD1E9-C06B-4E14-A377-9DD135099B85}">
      <dgm:prSet/>
      <dgm:spPr>
        <a:solidFill>
          <a:schemeClr val="accent2"/>
        </a:solidFill>
        <a:ln>
          <a:noFill/>
        </a:ln>
      </dgm:spPr>
      <dgm:t>
        <a:bodyPr/>
        <a:lstStyle/>
        <a:p>
          <a:r>
            <a:rPr lang="en-US"/>
            <a:t>Results</a:t>
          </a:r>
        </a:p>
      </dgm:t>
    </dgm:pt>
    <dgm:pt modelId="{8F68D161-A559-4DD4-B72B-A9EBC2CC34CB}" type="parTrans" cxnId="{524A9C96-29B1-4A8F-95CA-2BCDBE9E0E13}">
      <dgm:prSet/>
      <dgm:spPr/>
      <dgm:t>
        <a:bodyPr/>
        <a:lstStyle/>
        <a:p>
          <a:endParaRPr lang="en-US"/>
        </a:p>
      </dgm:t>
    </dgm:pt>
    <dgm:pt modelId="{9D93D331-1DD8-4CA9-A21C-A906A430A9CA}" type="sibTrans" cxnId="{524A9C96-29B1-4A8F-95CA-2BCDBE9E0E13}">
      <dgm:prSet/>
      <dgm:spPr/>
      <dgm:t>
        <a:bodyPr/>
        <a:lstStyle/>
        <a:p>
          <a:endParaRPr lang="en-US"/>
        </a:p>
      </dgm:t>
    </dgm:pt>
    <dgm:pt modelId="{31A70A76-8240-4FE6-9594-BB97FB8F97F5}">
      <dgm:prSet/>
      <dgm:spPr>
        <a:solidFill>
          <a:schemeClr val="accent2"/>
        </a:solidFill>
        <a:ln>
          <a:noFill/>
        </a:ln>
      </dgm:spPr>
      <dgm:t>
        <a:bodyPr/>
        <a:lstStyle/>
        <a:p>
          <a:r>
            <a:rPr lang="en-US"/>
            <a:t>Lessons Learnt</a:t>
          </a:r>
        </a:p>
      </dgm:t>
    </dgm:pt>
    <dgm:pt modelId="{B2990805-8CCF-45D7-AC35-B6A1846C2EFC}" type="parTrans" cxnId="{EDA93BAF-6219-4DAF-AFFA-B67FED9D9685}">
      <dgm:prSet/>
      <dgm:spPr/>
      <dgm:t>
        <a:bodyPr/>
        <a:lstStyle/>
        <a:p>
          <a:endParaRPr lang="en-US"/>
        </a:p>
      </dgm:t>
    </dgm:pt>
    <dgm:pt modelId="{3B4FCBF2-D511-446E-B95C-37F3F13F74F3}" type="sibTrans" cxnId="{EDA93BAF-6219-4DAF-AFFA-B67FED9D9685}">
      <dgm:prSet/>
      <dgm:spPr/>
      <dgm:t>
        <a:bodyPr/>
        <a:lstStyle/>
        <a:p>
          <a:endParaRPr lang="en-US"/>
        </a:p>
      </dgm:t>
    </dgm:pt>
    <dgm:pt modelId="{C6A606EF-55F1-4FB4-8A6B-20326EB07DCA}" type="pres">
      <dgm:prSet presAssocID="{52CAD855-EA4C-42AC-AE9F-97B32679FF5D}" presName="Name0" presStyleCnt="0">
        <dgm:presLayoutVars>
          <dgm:dir/>
          <dgm:resizeHandles val="exact"/>
        </dgm:presLayoutVars>
      </dgm:prSet>
      <dgm:spPr/>
    </dgm:pt>
    <dgm:pt modelId="{7A3AC08F-0846-4435-B6C6-6E2D3558037E}" type="pres">
      <dgm:prSet presAssocID="{06BD7308-E533-4A44-BC17-262A526AB3BC}" presName="parTxOnly" presStyleLbl="node1" presStyleIdx="0" presStyleCnt="6" custLinFactNeighborX="-47238">
        <dgm:presLayoutVars>
          <dgm:bulletEnabled val="1"/>
        </dgm:presLayoutVars>
      </dgm:prSet>
      <dgm:spPr/>
    </dgm:pt>
    <dgm:pt modelId="{B4A03F04-8A6A-4C33-8A97-D9197122FFA5}" type="pres">
      <dgm:prSet presAssocID="{73717B92-976E-440F-A65B-BC585716A9EC}" presName="parSpace" presStyleCnt="0"/>
      <dgm:spPr/>
    </dgm:pt>
    <dgm:pt modelId="{1AF1CDB2-A41F-448B-BBFA-4A2933E1E2B0}" type="pres">
      <dgm:prSet presAssocID="{FD7AE72E-F0CB-46A7-BC77-DE8364571EAE}" presName="parTxOnly" presStyleLbl="node1" presStyleIdx="1" presStyleCnt="6">
        <dgm:presLayoutVars>
          <dgm:bulletEnabled val="1"/>
        </dgm:presLayoutVars>
      </dgm:prSet>
      <dgm:spPr/>
    </dgm:pt>
    <dgm:pt modelId="{9F56CA4B-6E76-45CE-8F7B-EF46D242BC02}" type="pres">
      <dgm:prSet presAssocID="{1D5F2CE9-4E6F-4C44-B626-D0B889434319}" presName="parSpace" presStyleCnt="0"/>
      <dgm:spPr/>
    </dgm:pt>
    <dgm:pt modelId="{F70A63D2-FFED-45B5-8BB4-F6D6A99E220B}" type="pres">
      <dgm:prSet presAssocID="{F7F817B5-9951-4BD7-95DB-1C8E949C97A0}" presName="parTxOnly" presStyleLbl="node1" presStyleIdx="2" presStyleCnt="6">
        <dgm:presLayoutVars>
          <dgm:bulletEnabled val="1"/>
        </dgm:presLayoutVars>
      </dgm:prSet>
      <dgm:spPr/>
    </dgm:pt>
    <dgm:pt modelId="{07385859-B339-4CF6-A2C9-86DA411FA924}" type="pres">
      <dgm:prSet presAssocID="{2427A0B7-E3AD-4C52-A49D-C60403EC12ED}" presName="parSpace" presStyleCnt="0"/>
      <dgm:spPr/>
    </dgm:pt>
    <dgm:pt modelId="{04EFD8D3-8ECC-416F-A5C0-2C30CC97CA8D}" type="pres">
      <dgm:prSet presAssocID="{983C543E-3B8B-4E3B-AC18-2CBA5C0677A3}" presName="parTxOnly" presStyleLbl="node1" presStyleIdx="3" presStyleCnt="6" custLinFactY="-100000" custLinFactNeighborX="-32080" custLinFactNeighborY="-108458">
        <dgm:presLayoutVars>
          <dgm:bulletEnabled val="1"/>
        </dgm:presLayoutVars>
      </dgm:prSet>
      <dgm:spPr/>
    </dgm:pt>
    <dgm:pt modelId="{44F33042-95AE-42D5-B097-B74328C8FAA2}" type="pres">
      <dgm:prSet presAssocID="{FED5639F-5D12-4EDC-ACA9-06FAC0B36F05}" presName="parSpace" presStyleCnt="0"/>
      <dgm:spPr/>
    </dgm:pt>
    <dgm:pt modelId="{9742F840-D87C-4535-90E5-FB0F390B73A4}" type="pres">
      <dgm:prSet presAssocID="{292FD1E9-C06B-4E14-A377-9DD135099B85}" presName="parTxOnly" presStyleLbl="node1" presStyleIdx="4" presStyleCnt="6">
        <dgm:presLayoutVars>
          <dgm:bulletEnabled val="1"/>
        </dgm:presLayoutVars>
      </dgm:prSet>
      <dgm:spPr/>
    </dgm:pt>
    <dgm:pt modelId="{244DD70D-BBA8-4A3A-8BC2-E600DA065C06}" type="pres">
      <dgm:prSet presAssocID="{9D93D331-1DD8-4CA9-A21C-A906A430A9CA}" presName="parSpace" presStyleCnt="0"/>
      <dgm:spPr/>
    </dgm:pt>
    <dgm:pt modelId="{1BCE589B-A4C2-4DBC-B9B7-5D4A381DB1E5}" type="pres">
      <dgm:prSet presAssocID="{31A70A76-8240-4FE6-9594-BB97FB8F97F5}" presName="parTxOnly" presStyleLbl="node1" presStyleIdx="5" presStyleCnt="6">
        <dgm:presLayoutVars>
          <dgm:bulletEnabled val="1"/>
        </dgm:presLayoutVars>
      </dgm:prSet>
      <dgm:spPr/>
    </dgm:pt>
  </dgm:ptLst>
  <dgm:cxnLst>
    <dgm:cxn modelId="{D8E59B02-BE7D-45C8-908A-10529358DC58}" srcId="{52CAD855-EA4C-42AC-AE9F-97B32679FF5D}" destId="{06BD7308-E533-4A44-BC17-262A526AB3BC}" srcOrd="0" destOrd="0" parTransId="{AAE53907-227B-4A21-929E-89BAD0871994}" sibTransId="{73717B92-976E-440F-A65B-BC585716A9EC}"/>
    <dgm:cxn modelId="{E916301A-94CF-43B7-8778-04FCF83F5E53}" type="presOf" srcId="{06BD7308-E533-4A44-BC17-262A526AB3BC}" destId="{7A3AC08F-0846-4435-B6C6-6E2D3558037E}" srcOrd="0" destOrd="0" presId="urn:microsoft.com/office/officeart/2005/8/layout/hChevron3"/>
    <dgm:cxn modelId="{B3919721-A50A-48E6-A913-235F4387EB9E}" type="presOf" srcId="{983C543E-3B8B-4E3B-AC18-2CBA5C0677A3}" destId="{04EFD8D3-8ECC-416F-A5C0-2C30CC97CA8D}" srcOrd="0" destOrd="0" presId="urn:microsoft.com/office/officeart/2005/8/layout/hChevron3"/>
    <dgm:cxn modelId="{E986C82A-08B0-458D-96CE-0077680EC15D}" srcId="{52CAD855-EA4C-42AC-AE9F-97B32679FF5D}" destId="{F7F817B5-9951-4BD7-95DB-1C8E949C97A0}" srcOrd="2" destOrd="0" parTransId="{7F4D8C18-19BC-44C4-99AE-D82E6F66D7C4}" sibTransId="{2427A0B7-E3AD-4C52-A49D-C60403EC12ED}"/>
    <dgm:cxn modelId="{DE000A73-83A2-48AE-B9A1-15900AAD6D40}" type="presOf" srcId="{292FD1E9-C06B-4E14-A377-9DD135099B85}" destId="{9742F840-D87C-4535-90E5-FB0F390B73A4}" srcOrd="0" destOrd="0" presId="urn:microsoft.com/office/officeart/2005/8/layout/hChevron3"/>
    <dgm:cxn modelId="{1A1E2C81-2603-4849-8361-5CE88DF2FD2C}" type="presOf" srcId="{52CAD855-EA4C-42AC-AE9F-97B32679FF5D}" destId="{C6A606EF-55F1-4FB4-8A6B-20326EB07DCA}" srcOrd="0" destOrd="0" presId="urn:microsoft.com/office/officeart/2005/8/layout/hChevron3"/>
    <dgm:cxn modelId="{B6556981-68D7-4D01-8D5B-417465A5B417}" srcId="{52CAD855-EA4C-42AC-AE9F-97B32679FF5D}" destId="{FD7AE72E-F0CB-46A7-BC77-DE8364571EAE}" srcOrd="1" destOrd="0" parTransId="{8AAC2AE0-41AB-4275-866F-8EE4680734D9}" sibTransId="{1D5F2CE9-4E6F-4C44-B626-D0B889434319}"/>
    <dgm:cxn modelId="{DACD9F83-4E1D-49FD-AE7A-8C6A03D39704}" srcId="{52CAD855-EA4C-42AC-AE9F-97B32679FF5D}" destId="{983C543E-3B8B-4E3B-AC18-2CBA5C0677A3}" srcOrd="3" destOrd="0" parTransId="{FA244251-63D4-46AA-91BA-CE4C097EF004}" sibTransId="{FED5639F-5D12-4EDC-ACA9-06FAC0B36F05}"/>
    <dgm:cxn modelId="{6D9CE98A-2427-4356-B1A0-A81339A77381}" type="presOf" srcId="{FD7AE72E-F0CB-46A7-BC77-DE8364571EAE}" destId="{1AF1CDB2-A41F-448B-BBFA-4A2933E1E2B0}" srcOrd="0" destOrd="0" presId="urn:microsoft.com/office/officeart/2005/8/layout/hChevron3"/>
    <dgm:cxn modelId="{F2E18391-4C35-4D58-BADF-3CFAED005B32}" type="presOf" srcId="{F7F817B5-9951-4BD7-95DB-1C8E949C97A0}" destId="{F70A63D2-FFED-45B5-8BB4-F6D6A99E220B}" srcOrd="0" destOrd="0" presId="urn:microsoft.com/office/officeart/2005/8/layout/hChevron3"/>
    <dgm:cxn modelId="{524A9C96-29B1-4A8F-95CA-2BCDBE9E0E13}" srcId="{52CAD855-EA4C-42AC-AE9F-97B32679FF5D}" destId="{292FD1E9-C06B-4E14-A377-9DD135099B85}" srcOrd="4" destOrd="0" parTransId="{8F68D161-A559-4DD4-B72B-A9EBC2CC34CB}" sibTransId="{9D93D331-1DD8-4CA9-A21C-A906A430A9CA}"/>
    <dgm:cxn modelId="{EDA93BAF-6219-4DAF-AFFA-B67FED9D9685}" srcId="{52CAD855-EA4C-42AC-AE9F-97B32679FF5D}" destId="{31A70A76-8240-4FE6-9594-BB97FB8F97F5}" srcOrd="5" destOrd="0" parTransId="{B2990805-8CCF-45D7-AC35-B6A1846C2EFC}" sibTransId="{3B4FCBF2-D511-446E-B95C-37F3F13F74F3}"/>
    <dgm:cxn modelId="{79451EB9-6498-4D52-BCA5-9AA1D96087F7}" type="presOf" srcId="{31A70A76-8240-4FE6-9594-BB97FB8F97F5}" destId="{1BCE589B-A4C2-4DBC-B9B7-5D4A381DB1E5}" srcOrd="0" destOrd="0" presId="urn:microsoft.com/office/officeart/2005/8/layout/hChevron3"/>
    <dgm:cxn modelId="{9C5F3F1C-F1EF-4537-9799-ADC37E0D7267}" type="presParOf" srcId="{C6A606EF-55F1-4FB4-8A6B-20326EB07DCA}" destId="{7A3AC08F-0846-4435-B6C6-6E2D3558037E}" srcOrd="0" destOrd="0" presId="urn:microsoft.com/office/officeart/2005/8/layout/hChevron3"/>
    <dgm:cxn modelId="{F1655113-F434-45F2-9B12-F5914BA71CCF}" type="presParOf" srcId="{C6A606EF-55F1-4FB4-8A6B-20326EB07DCA}" destId="{B4A03F04-8A6A-4C33-8A97-D9197122FFA5}" srcOrd="1" destOrd="0" presId="urn:microsoft.com/office/officeart/2005/8/layout/hChevron3"/>
    <dgm:cxn modelId="{71451E14-1848-4586-886F-15ABEE94E5B5}" type="presParOf" srcId="{C6A606EF-55F1-4FB4-8A6B-20326EB07DCA}" destId="{1AF1CDB2-A41F-448B-BBFA-4A2933E1E2B0}" srcOrd="2" destOrd="0" presId="urn:microsoft.com/office/officeart/2005/8/layout/hChevron3"/>
    <dgm:cxn modelId="{0D9FDBC3-4D72-4753-BAD8-24BFD0E2201A}" type="presParOf" srcId="{C6A606EF-55F1-4FB4-8A6B-20326EB07DCA}" destId="{9F56CA4B-6E76-45CE-8F7B-EF46D242BC02}" srcOrd="3" destOrd="0" presId="urn:microsoft.com/office/officeart/2005/8/layout/hChevron3"/>
    <dgm:cxn modelId="{8FA15422-0B0A-4E4D-A1D4-0F43230A4091}" type="presParOf" srcId="{C6A606EF-55F1-4FB4-8A6B-20326EB07DCA}" destId="{F70A63D2-FFED-45B5-8BB4-F6D6A99E220B}" srcOrd="4" destOrd="0" presId="urn:microsoft.com/office/officeart/2005/8/layout/hChevron3"/>
    <dgm:cxn modelId="{89739E37-3F3D-43F2-B3A6-B0628E0844E5}" type="presParOf" srcId="{C6A606EF-55F1-4FB4-8A6B-20326EB07DCA}" destId="{07385859-B339-4CF6-A2C9-86DA411FA924}" srcOrd="5" destOrd="0" presId="urn:microsoft.com/office/officeart/2005/8/layout/hChevron3"/>
    <dgm:cxn modelId="{50FCC44E-8159-43C3-B121-1EE39F0E93E3}" type="presParOf" srcId="{C6A606EF-55F1-4FB4-8A6B-20326EB07DCA}" destId="{04EFD8D3-8ECC-416F-A5C0-2C30CC97CA8D}" srcOrd="6" destOrd="0" presId="urn:microsoft.com/office/officeart/2005/8/layout/hChevron3"/>
    <dgm:cxn modelId="{CAC592CA-8AC6-44AB-97E4-699F970A1935}" type="presParOf" srcId="{C6A606EF-55F1-4FB4-8A6B-20326EB07DCA}" destId="{44F33042-95AE-42D5-B097-B74328C8FAA2}" srcOrd="7" destOrd="0" presId="urn:microsoft.com/office/officeart/2005/8/layout/hChevron3"/>
    <dgm:cxn modelId="{7ED394BC-A7EF-4F39-88A3-91E9E8F4BDFE}" type="presParOf" srcId="{C6A606EF-55F1-4FB4-8A6B-20326EB07DCA}" destId="{9742F840-D87C-4535-90E5-FB0F390B73A4}" srcOrd="8" destOrd="0" presId="urn:microsoft.com/office/officeart/2005/8/layout/hChevron3"/>
    <dgm:cxn modelId="{49F092DC-66EF-4FF9-93EF-3E16B2351EDB}" type="presParOf" srcId="{C6A606EF-55F1-4FB4-8A6B-20326EB07DCA}" destId="{244DD70D-BBA8-4A3A-8BC2-E600DA065C06}" srcOrd="9" destOrd="0" presId="urn:microsoft.com/office/officeart/2005/8/layout/hChevron3"/>
    <dgm:cxn modelId="{5C39045B-8CCE-4C23-A35E-759540B21681}" type="presParOf" srcId="{C6A606EF-55F1-4FB4-8A6B-20326EB07DCA}" destId="{1BCE589B-A4C2-4DBC-B9B7-5D4A381DB1E5}"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52CAD855-EA4C-42AC-AE9F-97B32679FF5D}" type="doc">
      <dgm:prSet loTypeId="urn:microsoft.com/office/officeart/2005/8/layout/hChevron3" loCatId="process" qsTypeId="urn:microsoft.com/office/officeart/2005/8/quickstyle/simple1" qsCatId="simple" csTypeId="urn:microsoft.com/office/officeart/2005/8/colors/accent1_2" csCatId="accent1" phldr="1"/>
      <dgm:spPr/>
    </dgm:pt>
    <dgm:pt modelId="{06BD7308-E533-4A44-BC17-262A526AB3BC}">
      <dgm:prSet phldrT="[Text]"/>
      <dgm:spPr>
        <a:solidFill>
          <a:schemeClr val="accent2"/>
        </a:solidFill>
        <a:ln>
          <a:noFill/>
        </a:ln>
      </dgm:spPr>
      <dgm:t>
        <a:bodyPr/>
        <a:lstStyle/>
        <a:p>
          <a:r>
            <a:rPr lang="en-US"/>
            <a:t>Introduction</a:t>
          </a:r>
        </a:p>
      </dgm:t>
    </dgm:pt>
    <dgm:pt modelId="{AAE53907-227B-4A21-929E-89BAD0871994}" type="parTrans" cxnId="{D8E59B02-BE7D-45C8-908A-10529358DC58}">
      <dgm:prSet/>
      <dgm:spPr/>
      <dgm:t>
        <a:bodyPr/>
        <a:lstStyle/>
        <a:p>
          <a:endParaRPr lang="en-US"/>
        </a:p>
      </dgm:t>
    </dgm:pt>
    <dgm:pt modelId="{73717B92-976E-440F-A65B-BC585716A9EC}" type="sibTrans" cxnId="{D8E59B02-BE7D-45C8-908A-10529358DC58}">
      <dgm:prSet/>
      <dgm:spPr/>
      <dgm:t>
        <a:bodyPr/>
        <a:lstStyle/>
        <a:p>
          <a:endParaRPr lang="en-US"/>
        </a:p>
      </dgm:t>
    </dgm:pt>
    <dgm:pt modelId="{FD7AE72E-F0CB-46A7-BC77-DE8364571EAE}">
      <dgm:prSet phldrT="[Text]"/>
      <dgm:spPr>
        <a:solidFill>
          <a:schemeClr val="accent2"/>
        </a:solidFill>
        <a:ln>
          <a:noFill/>
        </a:ln>
      </dgm:spPr>
      <dgm:t>
        <a:bodyPr/>
        <a:lstStyle/>
        <a:p>
          <a:r>
            <a:rPr lang="en-US"/>
            <a:t>Data Exploration</a:t>
          </a:r>
        </a:p>
      </dgm:t>
    </dgm:pt>
    <dgm:pt modelId="{8AAC2AE0-41AB-4275-866F-8EE4680734D9}" type="parTrans" cxnId="{B6556981-68D7-4D01-8D5B-417465A5B417}">
      <dgm:prSet/>
      <dgm:spPr/>
      <dgm:t>
        <a:bodyPr/>
        <a:lstStyle/>
        <a:p>
          <a:endParaRPr lang="en-US"/>
        </a:p>
      </dgm:t>
    </dgm:pt>
    <dgm:pt modelId="{1D5F2CE9-4E6F-4C44-B626-D0B889434319}" type="sibTrans" cxnId="{B6556981-68D7-4D01-8D5B-417465A5B417}">
      <dgm:prSet/>
      <dgm:spPr/>
      <dgm:t>
        <a:bodyPr/>
        <a:lstStyle/>
        <a:p>
          <a:endParaRPr lang="en-US"/>
        </a:p>
      </dgm:t>
    </dgm:pt>
    <dgm:pt modelId="{F7F817B5-9951-4BD7-95DB-1C8E949C97A0}">
      <dgm:prSet phldrT="[Text]"/>
      <dgm:spPr>
        <a:solidFill>
          <a:schemeClr val="accent2"/>
        </a:solidFill>
        <a:ln>
          <a:noFill/>
        </a:ln>
      </dgm:spPr>
      <dgm:t>
        <a:bodyPr/>
        <a:lstStyle/>
        <a:p>
          <a:r>
            <a:rPr lang="en-US"/>
            <a:t>Data Preparation</a:t>
          </a:r>
        </a:p>
      </dgm:t>
    </dgm:pt>
    <dgm:pt modelId="{7F4D8C18-19BC-44C4-99AE-D82E6F66D7C4}" type="parTrans" cxnId="{E986C82A-08B0-458D-96CE-0077680EC15D}">
      <dgm:prSet/>
      <dgm:spPr/>
      <dgm:t>
        <a:bodyPr/>
        <a:lstStyle/>
        <a:p>
          <a:endParaRPr lang="en-US"/>
        </a:p>
      </dgm:t>
    </dgm:pt>
    <dgm:pt modelId="{2427A0B7-E3AD-4C52-A49D-C60403EC12ED}" type="sibTrans" cxnId="{E986C82A-08B0-458D-96CE-0077680EC15D}">
      <dgm:prSet/>
      <dgm:spPr/>
      <dgm:t>
        <a:bodyPr/>
        <a:lstStyle/>
        <a:p>
          <a:endParaRPr lang="en-US"/>
        </a:p>
      </dgm:t>
    </dgm:pt>
    <dgm:pt modelId="{983C543E-3B8B-4E3B-AC18-2CBA5C0677A3}">
      <dgm:prSet/>
      <dgm:spPr>
        <a:solidFill>
          <a:schemeClr val="accent1"/>
        </a:solidFill>
        <a:ln>
          <a:noFill/>
        </a:ln>
      </dgm:spPr>
      <dgm:t>
        <a:bodyPr/>
        <a:lstStyle/>
        <a:p>
          <a:r>
            <a:rPr lang="en-US"/>
            <a:t>Methodology</a:t>
          </a:r>
        </a:p>
      </dgm:t>
    </dgm:pt>
    <dgm:pt modelId="{FA244251-63D4-46AA-91BA-CE4C097EF004}" type="parTrans" cxnId="{DACD9F83-4E1D-49FD-AE7A-8C6A03D39704}">
      <dgm:prSet/>
      <dgm:spPr/>
      <dgm:t>
        <a:bodyPr/>
        <a:lstStyle/>
        <a:p>
          <a:endParaRPr lang="en-US"/>
        </a:p>
      </dgm:t>
    </dgm:pt>
    <dgm:pt modelId="{FED5639F-5D12-4EDC-ACA9-06FAC0B36F05}" type="sibTrans" cxnId="{DACD9F83-4E1D-49FD-AE7A-8C6A03D39704}">
      <dgm:prSet/>
      <dgm:spPr/>
      <dgm:t>
        <a:bodyPr/>
        <a:lstStyle/>
        <a:p>
          <a:endParaRPr lang="en-US"/>
        </a:p>
      </dgm:t>
    </dgm:pt>
    <dgm:pt modelId="{292FD1E9-C06B-4E14-A377-9DD135099B85}">
      <dgm:prSet/>
      <dgm:spPr>
        <a:solidFill>
          <a:schemeClr val="accent2"/>
        </a:solidFill>
        <a:ln>
          <a:noFill/>
        </a:ln>
      </dgm:spPr>
      <dgm:t>
        <a:bodyPr/>
        <a:lstStyle/>
        <a:p>
          <a:r>
            <a:rPr lang="en-US"/>
            <a:t>Results</a:t>
          </a:r>
        </a:p>
      </dgm:t>
    </dgm:pt>
    <dgm:pt modelId="{8F68D161-A559-4DD4-B72B-A9EBC2CC34CB}" type="parTrans" cxnId="{524A9C96-29B1-4A8F-95CA-2BCDBE9E0E13}">
      <dgm:prSet/>
      <dgm:spPr/>
      <dgm:t>
        <a:bodyPr/>
        <a:lstStyle/>
        <a:p>
          <a:endParaRPr lang="en-US"/>
        </a:p>
      </dgm:t>
    </dgm:pt>
    <dgm:pt modelId="{9D93D331-1DD8-4CA9-A21C-A906A430A9CA}" type="sibTrans" cxnId="{524A9C96-29B1-4A8F-95CA-2BCDBE9E0E13}">
      <dgm:prSet/>
      <dgm:spPr/>
      <dgm:t>
        <a:bodyPr/>
        <a:lstStyle/>
        <a:p>
          <a:endParaRPr lang="en-US"/>
        </a:p>
      </dgm:t>
    </dgm:pt>
    <dgm:pt modelId="{31A70A76-8240-4FE6-9594-BB97FB8F97F5}">
      <dgm:prSet/>
      <dgm:spPr>
        <a:solidFill>
          <a:schemeClr val="accent2"/>
        </a:solidFill>
        <a:ln>
          <a:noFill/>
        </a:ln>
      </dgm:spPr>
      <dgm:t>
        <a:bodyPr/>
        <a:lstStyle/>
        <a:p>
          <a:r>
            <a:rPr lang="en-US"/>
            <a:t>Lessons Learnt</a:t>
          </a:r>
        </a:p>
      </dgm:t>
    </dgm:pt>
    <dgm:pt modelId="{B2990805-8CCF-45D7-AC35-B6A1846C2EFC}" type="parTrans" cxnId="{EDA93BAF-6219-4DAF-AFFA-B67FED9D9685}">
      <dgm:prSet/>
      <dgm:spPr/>
      <dgm:t>
        <a:bodyPr/>
        <a:lstStyle/>
        <a:p>
          <a:endParaRPr lang="en-US"/>
        </a:p>
      </dgm:t>
    </dgm:pt>
    <dgm:pt modelId="{3B4FCBF2-D511-446E-B95C-37F3F13F74F3}" type="sibTrans" cxnId="{EDA93BAF-6219-4DAF-AFFA-B67FED9D9685}">
      <dgm:prSet/>
      <dgm:spPr/>
      <dgm:t>
        <a:bodyPr/>
        <a:lstStyle/>
        <a:p>
          <a:endParaRPr lang="en-US"/>
        </a:p>
      </dgm:t>
    </dgm:pt>
    <dgm:pt modelId="{C6A606EF-55F1-4FB4-8A6B-20326EB07DCA}" type="pres">
      <dgm:prSet presAssocID="{52CAD855-EA4C-42AC-AE9F-97B32679FF5D}" presName="Name0" presStyleCnt="0">
        <dgm:presLayoutVars>
          <dgm:dir/>
          <dgm:resizeHandles val="exact"/>
        </dgm:presLayoutVars>
      </dgm:prSet>
      <dgm:spPr/>
    </dgm:pt>
    <dgm:pt modelId="{7A3AC08F-0846-4435-B6C6-6E2D3558037E}" type="pres">
      <dgm:prSet presAssocID="{06BD7308-E533-4A44-BC17-262A526AB3BC}" presName="parTxOnly" presStyleLbl="node1" presStyleIdx="0" presStyleCnt="6" custLinFactNeighborX="-47238">
        <dgm:presLayoutVars>
          <dgm:bulletEnabled val="1"/>
        </dgm:presLayoutVars>
      </dgm:prSet>
      <dgm:spPr/>
    </dgm:pt>
    <dgm:pt modelId="{B4A03F04-8A6A-4C33-8A97-D9197122FFA5}" type="pres">
      <dgm:prSet presAssocID="{73717B92-976E-440F-A65B-BC585716A9EC}" presName="parSpace" presStyleCnt="0"/>
      <dgm:spPr/>
    </dgm:pt>
    <dgm:pt modelId="{1AF1CDB2-A41F-448B-BBFA-4A2933E1E2B0}" type="pres">
      <dgm:prSet presAssocID="{FD7AE72E-F0CB-46A7-BC77-DE8364571EAE}" presName="parTxOnly" presStyleLbl="node1" presStyleIdx="1" presStyleCnt="6">
        <dgm:presLayoutVars>
          <dgm:bulletEnabled val="1"/>
        </dgm:presLayoutVars>
      </dgm:prSet>
      <dgm:spPr/>
    </dgm:pt>
    <dgm:pt modelId="{9F56CA4B-6E76-45CE-8F7B-EF46D242BC02}" type="pres">
      <dgm:prSet presAssocID="{1D5F2CE9-4E6F-4C44-B626-D0B889434319}" presName="parSpace" presStyleCnt="0"/>
      <dgm:spPr/>
    </dgm:pt>
    <dgm:pt modelId="{F70A63D2-FFED-45B5-8BB4-F6D6A99E220B}" type="pres">
      <dgm:prSet presAssocID="{F7F817B5-9951-4BD7-95DB-1C8E949C97A0}" presName="parTxOnly" presStyleLbl="node1" presStyleIdx="2" presStyleCnt="6">
        <dgm:presLayoutVars>
          <dgm:bulletEnabled val="1"/>
        </dgm:presLayoutVars>
      </dgm:prSet>
      <dgm:spPr/>
    </dgm:pt>
    <dgm:pt modelId="{07385859-B339-4CF6-A2C9-86DA411FA924}" type="pres">
      <dgm:prSet presAssocID="{2427A0B7-E3AD-4C52-A49D-C60403EC12ED}" presName="parSpace" presStyleCnt="0"/>
      <dgm:spPr/>
    </dgm:pt>
    <dgm:pt modelId="{04EFD8D3-8ECC-416F-A5C0-2C30CC97CA8D}" type="pres">
      <dgm:prSet presAssocID="{983C543E-3B8B-4E3B-AC18-2CBA5C0677A3}" presName="parTxOnly" presStyleLbl="node1" presStyleIdx="3" presStyleCnt="6" custLinFactY="-100000" custLinFactNeighborX="-32080" custLinFactNeighborY="-108458">
        <dgm:presLayoutVars>
          <dgm:bulletEnabled val="1"/>
        </dgm:presLayoutVars>
      </dgm:prSet>
      <dgm:spPr/>
    </dgm:pt>
    <dgm:pt modelId="{44F33042-95AE-42D5-B097-B74328C8FAA2}" type="pres">
      <dgm:prSet presAssocID="{FED5639F-5D12-4EDC-ACA9-06FAC0B36F05}" presName="parSpace" presStyleCnt="0"/>
      <dgm:spPr/>
    </dgm:pt>
    <dgm:pt modelId="{9742F840-D87C-4535-90E5-FB0F390B73A4}" type="pres">
      <dgm:prSet presAssocID="{292FD1E9-C06B-4E14-A377-9DD135099B85}" presName="parTxOnly" presStyleLbl="node1" presStyleIdx="4" presStyleCnt="6">
        <dgm:presLayoutVars>
          <dgm:bulletEnabled val="1"/>
        </dgm:presLayoutVars>
      </dgm:prSet>
      <dgm:spPr/>
    </dgm:pt>
    <dgm:pt modelId="{244DD70D-BBA8-4A3A-8BC2-E600DA065C06}" type="pres">
      <dgm:prSet presAssocID="{9D93D331-1DD8-4CA9-A21C-A906A430A9CA}" presName="parSpace" presStyleCnt="0"/>
      <dgm:spPr/>
    </dgm:pt>
    <dgm:pt modelId="{1BCE589B-A4C2-4DBC-B9B7-5D4A381DB1E5}" type="pres">
      <dgm:prSet presAssocID="{31A70A76-8240-4FE6-9594-BB97FB8F97F5}" presName="parTxOnly" presStyleLbl="node1" presStyleIdx="5" presStyleCnt="6">
        <dgm:presLayoutVars>
          <dgm:bulletEnabled val="1"/>
        </dgm:presLayoutVars>
      </dgm:prSet>
      <dgm:spPr/>
    </dgm:pt>
  </dgm:ptLst>
  <dgm:cxnLst>
    <dgm:cxn modelId="{D8E59B02-BE7D-45C8-908A-10529358DC58}" srcId="{52CAD855-EA4C-42AC-AE9F-97B32679FF5D}" destId="{06BD7308-E533-4A44-BC17-262A526AB3BC}" srcOrd="0" destOrd="0" parTransId="{AAE53907-227B-4A21-929E-89BAD0871994}" sibTransId="{73717B92-976E-440F-A65B-BC585716A9EC}"/>
    <dgm:cxn modelId="{E916301A-94CF-43B7-8778-04FCF83F5E53}" type="presOf" srcId="{06BD7308-E533-4A44-BC17-262A526AB3BC}" destId="{7A3AC08F-0846-4435-B6C6-6E2D3558037E}" srcOrd="0" destOrd="0" presId="urn:microsoft.com/office/officeart/2005/8/layout/hChevron3"/>
    <dgm:cxn modelId="{B3919721-A50A-48E6-A913-235F4387EB9E}" type="presOf" srcId="{983C543E-3B8B-4E3B-AC18-2CBA5C0677A3}" destId="{04EFD8D3-8ECC-416F-A5C0-2C30CC97CA8D}" srcOrd="0" destOrd="0" presId="urn:microsoft.com/office/officeart/2005/8/layout/hChevron3"/>
    <dgm:cxn modelId="{E986C82A-08B0-458D-96CE-0077680EC15D}" srcId="{52CAD855-EA4C-42AC-AE9F-97B32679FF5D}" destId="{F7F817B5-9951-4BD7-95DB-1C8E949C97A0}" srcOrd="2" destOrd="0" parTransId="{7F4D8C18-19BC-44C4-99AE-D82E6F66D7C4}" sibTransId="{2427A0B7-E3AD-4C52-A49D-C60403EC12ED}"/>
    <dgm:cxn modelId="{DE000A73-83A2-48AE-B9A1-15900AAD6D40}" type="presOf" srcId="{292FD1E9-C06B-4E14-A377-9DD135099B85}" destId="{9742F840-D87C-4535-90E5-FB0F390B73A4}" srcOrd="0" destOrd="0" presId="urn:microsoft.com/office/officeart/2005/8/layout/hChevron3"/>
    <dgm:cxn modelId="{1A1E2C81-2603-4849-8361-5CE88DF2FD2C}" type="presOf" srcId="{52CAD855-EA4C-42AC-AE9F-97B32679FF5D}" destId="{C6A606EF-55F1-4FB4-8A6B-20326EB07DCA}" srcOrd="0" destOrd="0" presId="urn:microsoft.com/office/officeart/2005/8/layout/hChevron3"/>
    <dgm:cxn modelId="{B6556981-68D7-4D01-8D5B-417465A5B417}" srcId="{52CAD855-EA4C-42AC-AE9F-97B32679FF5D}" destId="{FD7AE72E-F0CB-46A7-BC77-DE8364571EAE}" srcOrd="1" destOrd="0" parTransId="{8AAC2AE0-41AB-4275-866F-8EE4680734D9}" sibTransId="{1D5F2CE9-4E6F-4C44-B626-D0B889434319}"/>
    <dgm:cxn modelId="{DACD9F83-4E1D-49FD-AE7A-8C6A03D39704}" srcId="{52CAD855-EA4C-42AC-AE9F-97B32679FF5D}" destId="{983C543E-3B8B-4E3B-AC18-2CBA5C0677A3}" srcOrd="3" destOrd="0" parTransId="{FA244251-63D4-46AA-91BA-CE4C097EF004}" sibTransId="{FED5639F-5D12-4EDC-ACA9-06FAC0B36F05}"/>
    <dgm:cxn modelId="{6D9CE98A-2427-4356-B1A0-A81339A77381}" type="presOf" srcId="{FD7AE72E-F0CB-46A7-BC77-DE8364571EAE}" destId="{1AF1CDB2-A41F-448B-BBFA-4A2933E1E2B0}" srcOrd="0" destOrd="0" presId="urn:microsoft.com/office/officeart/2005/8/layout/hChevron3"/>
    <dgm:cxn modelId="{F2E18391-4C35-4D58-BADF-3CFAED005B32}" type="presOf" srcId="{F7F817B5-9951-4BD7-95DB-1C8E949C97A0}" destId="{F70A63D2-FFED-45B5-8BB4-F6D6A99E220B}" srcOrd="0" destOrd="0" presId="urn:microsoft.com/office/officeart/2005/8/layout/hChevron3"/>
    <dgm:cxn modelId="{524A9C96-29B1-4A8F-95CA-2BCDBE9E0E13}" srcId="{52CAD855-EA4C-42AC-AE9F-97B32679FF5D}" destId="{292FD1E9-C06B-4E14-A377-9DD135099B85}" srcOrd="4" destOrd="0" parTransId="{8F68D161-A559-4DD4-B72B-A9EBC2CC34CB}" sibTransId="{9D93D331-1DD8-4CA9-A21C-A906A430A9CA}"/>
    <dgm:cxn modelId="{EDA93BAF-6219-4DAF-AFFA-B67FED9D9685}" srcId="{52CAD855-EA4C-42AC-AE9F-97B32679FF5D}" destId="{31A70A76-8240-4FE6-9594-BB97FB8F97F5}" srcOrd="5" destOrd="0" parTransId="{B2990805-8CCF-45D7-AC35-B6A1846C2EFC}" sibTransId="{3B4FCBF2-D511-446E-B95C-37F3F13F74F3}"/>
    <dgm:cxn modelId="{79451EB9-6498-4D52-BCA5-9AA1D96087F7}" type="presOf" srcId="{31A70A76-8240-4FE6-9594-BB97FB8F97F5}" destId="{1BCE589B-A4C2-4DBC-B9B7-5D4A381DB1E5}" srcOrd="0" destOrd="0" presId="urn:microsoft.com/office/officeart/2005/8/layout/hChevron3"/>
    <dgm:cxn modelId="{9C5F3F1C-F1EF-4537-9799-ADC37E0D7267}" type="presParOf" srcId="{C6A606EF-55F1-4FB4-8A6B-20326EB07DCA}" destId="{7A3AC08F-0846-4435-B6C6-6E2D3558037E}" srcOrd="0" destOrd="0" presId="urn:microsoft.com/office/officeart/2005/8/layout/hChevron3"/>
    <dgm:cxn modelId="{F1655113-F434-45F2-9B12-F5914BA71CCF}" type="presParOf" srcId="{C6A606EF-55F1-4FB4-8A6B-20326EB07DCA}" destId="{B4A03F04-8A6A-4C33-8A97-D9197122FFA5}" srcOrd="1" destOrd="0" presId="urn:microsoft.com/office/officeart/2005/8/layout/hChevron3"/>
    <dgm:cxn modelId="{71451E14-1848-4586-886F-15ABEE94E5B5}" type="presParOf" srcId="{C6A606EF-55F1-4FB4-8A6B-20326EB07DCA}" destId="{1AF1CDB2-A41F-448B-BBFA-4A2933E1E2B0}" srcOrd="2" destOrd="0" presId="urn:microsoft.com/office/officeart/2005/8/layout/hChevron3"/>
    <dgm:cxn modelId="{0D9FDBC3-4D72-4753-BAD8-24BFD0E2201A}" type="presParOf" srcId="{C6A606EF-55F1-4FB4-8A6B-20326EB07DCA}" destId="{9F56CA4B-6E76-45CE-8F7B-EF46D242BC02}" srcOrd="3" destOrd="0" presId="urn:microsoft.com/office/officeart/2005/8/layout/hChevron3"/>
    <dgm:cxn modelId="{8FA15422-0B0A-4E4D-A1D4-0F43230A4091}" type="presParOf" srcId="{C6A606EF-55F1-4FB4-8A6B-20326EB07DCA}" destId="{F70A63D2-FFED-45B5-8BB4-F6D6A99E220B}" srcOrd="4" destOrd="0" presId="urn:microsoft.com/office/officeart/2005/8/layout/hChevron3"/>
    <dgm:cxn modelId="{89739E37-3F3D-43F2-B3A6-B0628E0844E5}" type="presParOf" srcId="{C6A606EF-55F1-4FB4-8A6B-20326EB07DCA}" destId="{07385859-B339-4CF6-A2C9-86DA411FA924}" srcOrd="5" destOrd="0" presId="urn:microsoft.com/office/officeart/2005/8/layout/hChevron3"/>
    <dgm:cxn modelId="{50FCC44E-8159-43C3-B121-1EE39F0E93E3}" type="presParOf" srcId="{C6A606EF-55F1-4FB4-8A6B-20326EB07DCA}" destId="{04EFD8D3-8ECC-416F-A5C0-2C30CC97CA8D}" srcOrd="6" destOrd="0" presId="urn:microsoft.com/office/officeart/2005/8/layout/hChevron3"/>
    <dgm:cxn modelId="{CAC592CA-8AC6-44AB-97E4-699F970A1935}" type="presParOf" srcId="{C6A606EF-55F1-4FB4-8A6B-20326EB07DCA}" destId="{44F33042-95AE-42D5-B097-B74328C8FAA2}" srcOrd="7" destOrd="0" presId="urn:microsoft.com/office/officeart/2005/8/layout/hChevron3"/>
    <dgm:cxn modelId="{7ED394BC-A7EF-4F39-88A3-91E9E8F4BDFE}" type="presParOf" srcId="{C6A606EF-55F1-4FB4-8A6B-20326EB07DCA}" destId="{9742F840-D87C-4535-90E5-FB0F390B73A4}" srcOrd="8" destOrd="0" presId="urn:microsoft.com/office/officeart/2005/8/layout/hChevron3"/>
    <dgm:cxn modelId="{49F092DC-66EF-4FF9-93EF-3E16B2351EDB}" type="presParOf" srcId="{C6A606EF-55F1-4FB4-8A6B-20326EB07DCA}" destId="{244DD70D-BBA8-4A3A-8BC2-E600DA065C06}" srcOrd="9" destOrd="0" presId="urn:microsoft.com/office/officeart/2005/8/layout/hChevron3"/>
    <dgm:cxn modelId="{5C39045B-8CCE-4C23-A35E-759540B21681}" type="presParOf" srcId="{C6A606EF-55F1-4FB4-8A6B-20326EB07DCA}" destId="{1BCE589B-A4C2-4DBC-B9B7-5D4A381DB1E5}"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52CAD855-EA4C-42AC-AE9F-97B32679FF5D}" type="doc">
      <dgm:prSet loTypeId="urn:microsoft.com/office/officeart/2005/8/layout/hChevron3" loCatId="process" qsTypeId="urn:microsoft.com/office/officeart/2005/8/quickstyle/simple1" qsCatId="simple" csTypeId="urn:microsoft.com/office/officeart/2005/8/colors/accent1_2" csCatId="accent1" phldr="1"/>
      <dgm:spPr/>
    </dgm:pt>
    <dgm:pt modelId="{06BD7308-E533-4A44-BC17-262A526AB3BC}">
      <dgm:prSet phldrT="[Text]"/>
      <dgm:spPr>
        <a:solidFill>
          <a:schemeClr val="accent2"/>
        </a:solidFill>
        <a:ln>
          <a:noFill/>
        </a:ln>
      </dgm:spPr>
      <dgm:t>
        <a:bodyPr/>
        <a:lstStyle/>
        <a:p>
          <a:r>
            <a:rPr lang="en-US"/>
            <a:t>Introduction</a:t>
          </a:r>
        </a:p>
      </dgm:t>
    </dgm:pt>
    <dgm:pt modelId="{AAE53907-227B-4A21-929E-89BAD0871994}" type="parTrans" cxnId="{D8E59B02-BE7D-45C8-908A-10529358DC58}">
      <dgm:prSet/>
      <dgm:spPr/>
      <dgm:t>
        <a:bodyPr/>
        <a:lstStyle/>
        <a:p>
          <a:endParaRPr lang="en-US"/>
        </a:p>
      </dgm:t>
    </dgm:pt>
    <dgm:pt modelId="{73717B92-976E-440F-A65B-BC585716A9EC}" type="sibTrans" cxnId="{D8E59B02-BE7D-45C8-908A-10529358DC58}">
      <dgm:prSet/>
      <dgm:spPr/>
      <dgm:t>
        <a:bodyPr/>
        <a:lstStyle/>
        <a:p>
          <a:endParaRPr lang="en-US"/>
        </a:p>
      </dgm:t>
    </dgm:pt>
    <dgm:pt modelId="{FD7AE72E-F0CB-46A7-BC77-DE8364571EAE}">
      <dgm:prSet phldrT="[Text]"/>
      <dgm:spPr>
        <a:solidFill>
          <a:schemeClr val="accent2"/>
        </a:solidFill>
        <a:ln>
          <a:noFill/>
        </a:ln>
      </dgm:spPr>
      <dgm:t>
        <a:bodyPr/>
        <a:lstStyle/>
        <a:p>
          <a:r>
            <a:rPr lang="en-US"/>
            <a:t>Data Exploration</a:t>
          </a:r>
        </a:p>
      </dgm:t>
    </dgm:pt>
    <dgm:pt modelId="{8AAC2AE0-41AB-4275-866F-8EE4680734D9}" type="parTrans" cxnId="{B6556981-68D7-4D01-8D5B-417465A5B417}">
      <dgm:prSet/>
      <dgm:spPr/>
      <dgm:t>
        <a:bodyPr/>
        <a:lstStyle/>
        <a:p>
          <a:endParaRPr lang="en-US"/>
        </a:p>
      </dgm:t>
    </dgm:pt>
    <dgm:pt modelId="{1D5F2CE9-4E6F-4C44-B626-D0B889434319}" type="sibTrans" cxnId="{B6556981-68D7-4D01-8D5B-417465A5B417}">
      <dgm:prSet/>
      <dgm:spPr/>
      <dgm:t>
        <a:bodyPr/>
        <a:lstStyle/>
        <a:p>
          <a:endParaRPr lang="en-US"/>
        </a:p>
      </dgm:t>
    </dgm:pt>
    <dgm:pt modelId="{F7F817B5-9951-4BD7-95DB-1C8E949C97A0}">
      <dgm:prSet phldrT="[Text]"/>
      <dgm:spPr>
        <a:solidFill>
          <a:schemeClr val="accent2"/>
        </a:solidFill>
        <a:ln>
          <a:noFill/>
        </a:ln>
      </dgm:spPr>
      <dgm:t>
        <a:bodyPr/>
        <a:lstStyle/>
        <a:p>
          <a:r>
            <a:rPr lang="en-US"/>
            <a:t>Data Preparation</a:t>
          </a:r>
        </a:p>
      </dgm:t>
    </dgm:pt>
    <dgm:pt modelId="{7F4D8C18-19BC-44C4-99AE-D82E6F66D7C4}" type="parTrans" cxnId="{E986C82A-08B0-458D-96CE-0077680EC15D}">
      <dgm:prSet/>
      <dgm:spPr/>
      <dgm:t>
        <a:bodyPr/>
        <a:lstStyle/>
        <a:p>
          <a:endParaRPr lang="en-US"/>
        </a:p>
      </dgm:t>
    </dgm:pt>
    <dgm:pt modelId="{2427A0B7-E3AD-4C52-A49D-C60403EC12ED}" type="sibTrans" cxnId="{E986C82A-08B0-458D-96CE-0077680EC15D}">
      <dgm:prSet/>
      <dgm:spPr/>
      <dgm:t>
        <a:bodyPr/>
        <a:lstStyle/>
        <a:p>
          <a:endParaRPr lang="en-US"/>
        </a:p>
      </dgm:t>
    </dgm:pt>
    <dgm:pt modelId="{983C543E-3B8B-4E3B-AC18-2CBA5C0677A3}">
      <dgm:prSet/>
      <dgm:spPr>
        <a:solidFill>
          <a:schemeClr val="accent1"/>
        </a:solidFill>
        <a:ln>
          <a:noFill/>
        </a:ln>
      </dgm:spPr>
      <dgm:t>
        <a:bodyPr/>
        <a:lstStyle/>
        <a:p>
          <a:r>
            <a:rPr lang="en-US"/>
            <a:t>Methodology</a:t>
          </a:r>
        </a:p>
      </dgm:t>
    </dgm:pt>
    <dgm:pt modelId="{FA244251-63D4-46AA-91BA-CE4C097EF004}" type="parTrans" cxnId="{DACD9F83-4E1D-49FD-AE7A-8C6A03D39704}">
      <dgm:prSet/>
      <dgm:spPr/>
      <dgm:t>
        <a:bodyPr/>
        <a:lstStyle/>
        <a:p>
          <a:endParaRPr lang="en-US"/>
        </a:p>
      </dgm:t>
    </dgm:pt>
    <dgm:pt modelId="{FED5639F-5D12-4EDC-ACA9-06FAC0B36F05}" type="sibTrans" cxnId="{DACD9F83-4E1D-49FD-AE7A-8C6A03D39704}">
      <dgm:prSet/>
      <dgm:spPr/>
      <dgm:t>
        <a:bodyPr/>
        <a:lstStyle/>
        <a:p>
          <a:endParaRPr lang="en-US"/>
        </a:p>
      </dgm:t>
    </dgm:pt>
    <dgm:pt modelId="{292FD1E9-C06B-4E14-A377-9DD135099B85}">
      <dgm:prSet/>
      <dgm:spPr>
        <a:solidFill>
          <a:schemeClr val="accent2"/>
        </a:solidFill>
        <a:ln>
          <a:noFill/>
        </a:ln>
      </dgm:spPr>
      <dgm:t>
        <a:bodyPr/>
        <a:lstStyle/>
        <a:p>
          <a:r>
            <a:rPr lang="en-US"/>
            <a:t>Results</a:t>
          </a:r>
        </a:p>
      </dgm:t>
    </dgm:pt>
    <dgm:pt modelId="{8F68D161-A559-4DD4-B72B-A9EBC2CC34CB}" type="parTrans" cxnId="{524A9C96-29B1-4A8F-95CA-2BCDBE9E0E13}">
      <dgm:prSet/>
      <dgm:spPr/>
      <dgm:t>
        <a:bodyPr/>
        <a:lstStyle/>
        <a:p>
          <a:endParaRPr lang="en-US"/>
        </a:p>
      </dgm:t>
    </dgm:pt>
    <dgm:pt modelId="{9D93D331-1DD8-4CA9-A21C-A906A430A9CA}" type="sibTrans" cxnId="{524A9C96-29B1-4A8F-95CA-2BCDBE9E0E13}">
      <dgm:prSet/>
      <dgm:spPr/>
      <dgm:t>
        <a:bodyPr/>
        <a:lstStyle/>
        <a:p>
          <a:endParaRPr lang="en-US"/>
        </a:p>
      </dgm:t>
    </dgm:pt>
    <dgm:pt modelId="{31A70A76-8240-4FE6-9594-BB97FB8F97F5}">
      <dgm:prSet/>
      <dgm:spPr>
        <a:solidFill>
          <a:schemeClr val="accent2"/>
        </a:solidFill>
        <a:ln>
          <a:noFill/>
        </a:ln>
      </dgm:spPr>
      <dgm:t>
        <a:bodyPr/>
        <a:lstStyle/>
        <a:p>
          <a:r>
            <a:rPr lang="en-US"/>
            <a:t>Lessons Learnt</a:t>
          </a:r>
        </a:p>
      </dgm:t>
    </dgm:pt>
    <dgm:pt modelId="{B2990805-8CCF-45D7-AC35-B6A1846C2EFC}" type="parTrans" cxnId="{EDA93BAF-6219-4DAF-AFFA-B67FED9D9685}">
      <dgm:prSet/>
      <dgm:spPr/>
      <dgm:t>
        <a:bodyPr/>
        <a:lstStyle/>
        <a:p>
          <a:endParaRPr lang="en-US"/>
        </a:p>
      </dgm:t>
    </dgm:pt>
    <dgm:pt modelId="{3B4FCBF2-D511-446E-B95C-37F3F13F74F3}" type="sibTrans" cxnId="{EDA93BAF-6219-4DAF-AFFA-B67FED9D9685}">
      <dgm:prSet/>
      <dgm:spPr/>
      <dgm:t>
        <a:bodyPr/>
        <a:lstStyle/>
        <a:p>
          <a:endParaRPr lang="en-US"/>
        </a:p>
      </dgm:t>
    </dgm:pt>
    <dgm:pt modelId="{C6A606EF-55F1-4FB4-8A6B-20326EB07DCA}" type="pres">
      <dgm:prSet presAssocID="{52CAD855-EA4C-42AC-AE9F-97B32679FF5D}" presName="Name0" presStyleCnt="0">
        <dgm:presLayoutVars>
          <dgm:dir/>
          <dgm:resizeHandles val="exact"/>
        </dgm:presLayoutVars>
      </dgm:prSet>
      <dgm:spPr/>
    </dgm:pt>
    <dgm:pt modelId="{7A3AC08F-0846-4435-B6C6-6E2D3558037E}" type="pres">
      <dgm:prSet presAssocID="{06BD7308-E533-4A44-BC17-262A526AB3BC}" presName="parTxOnly" presStyleLbl="node1" presStyleIdx="0" presStyleCnt="6" custLinFactNeighborX="-47238">
        <dgm:presLayoutVars>
          <dgm:bulletEnabled val="1"/>
        </dgm:presLayoutVars>
      </dgm:prSet>
      <dgm:spPr/>
    </dgm:pt>
    <dgm:pt modelId="{B4A03F04-8A6A-4C33-8A97-D9197122FFA5}" type="pres">
      <dgm:prSet presAssocID="{73717B92-976E-440F-A65B-BC585716A9EC}" presName="parSpace" presStyleCnt="0"/>
      <dgm:spPr/>
    </dgm:pt>
    <dgm:pt modelId="{1AF1CDB2-A41F-448B-BBFA-4A2933E1E2B0}" type="pres">
      <dgm:prSet presAssocID="{FD7AE72E-F0CB-46A7-BC77-DE8364571EAE}" presName="parTxOnly" presStyleLbl="node1" presStyleIdx="1" presStyleCnt="6">
        <dgm:presLayoutVars>
          <dgm:bulletEnabled val="1"/>
        </dgm:presLayoutVars>
      </dgm:prSet>
      <dgm:spPr/>
    </dgm:pt>
    <dgm:pt modelId="{9F56CA4B-6E76-45CE-8F7B-EF46D242BC02}" type="pres">
      <dgm:prSet presAssocID="{1D5F2CE9-4E6F-4C44-B626-D0B889434319}" presName="parSpace" presStyleCnt="0"/>
      <dgm:spPr/>
    </dgm:pt>
    <dgm:pt modelId="{F70A63D2-FFED-45B5-8BB4-F6D6A99E220B}" type="pres">
      <dgm:prSet presAssocID="{F7F817B5-9951-4BD7-95DB-1C8E949C97A0}" presName="parTxOnly" presStyleLbl="node1" presStyleIdx="2" presStyleCnt="6">
        <dgm:presLayoutVars>
          <dgm:bulletEnabled val="1"/>
        </dgm:presLayoutVars>
      </dgm:prSet>
      <dgm:spPr/>
    </dgm:pt>
    <dgm:pt modelId="{07385859-B339-4CF6-A2C9-86DA411FA924}" type="pres">
      <dgm:prSet presAssocID="{2427A0B7-E3AD-4C52-A49D-C60403EC12ED}" presName="parSpace" presStyleCnt="0"/>
      <dgm:spPr/>
    </dgm:pt>
    <dgm:pt modelId="{04EFD8D3-8ECC-416F-A5C0-2C30CC97CA8D}" type="pres">
      <dgm:prSet presAssocID="{983C543E-3B8B-4E3B-AC18-2CBA5C0677A3}" presName="parTxOnly" presStyleLbl="node1" presStyleIdx="3" presStyleCnt="6" custLinFactY="-100000" custLinFactNeighborX="-32080" custLinFactNeighborY="-108458">
        <dgm:presLayoutVars>
          <dgm:bulletEnabled val="1"/>
        </dgm:presLayoutVars>
      </dgm:prSet>
      <dgm:spPr/>
    </dgm:pt>
    <dgm:pt modelId="{44F33042-95AE-42D5-B097-B74328C8FAA2}" type="pres">
      <dgm:prSet presAssocID="{FED5639F-5D12-4EDC-ACA9-06FAC0B36F05}" presName="parSpace" presStyleCnt="0"/>
      <dgm:spPr/>
    </dgm:pt>
    <dgm:pt modelId="{9742F840-D87C-4535-90E5-FB0F390B73A4}" type="pres">
      <dgm:prSet presAssocID="{292FD1E9-C06B-4E14-A377-9DD135099B85}" presName="parTxOnly" presStyleLbl="node1" presStyleIdx="4" presStyleCnt="6">
        <dgm:presLayoutVars>
          <dgm:bulletEnabled val="1"/>
        </dgm:presLayoutVars>
      </dgm:prSet>
      <dgm:spPr/>
    </dgm:pt>
    <dgm:pt modelId="{244DD70D-BBA8-4A3A-8BC2-E600DA065C06}" type="pres">
      <dgm:prSet presAssocID="{9D93D331-1DD8-4CA9-A21C-A906A430A9CA}" presName="parSpace" presStyleCnt="0"/>
      <dgm:spPr/>
    </dgm:pt>
    <dgm:pt modelId="{1BCE589B-A4C2-4DBC-B9B7-5D4A381DB1E5}" type="pres">
      <dgm:prSet presAssocID="{31A70A76-8240-4FE6-9594-BB97FB8F97F5}" presName="parTxOnly" presStyleLbl="node1" presStyleIdx="5" presStyleCnt="6">
        <dgm:presLayoutVars>
          <dgm:bulletEnabled val="1"/>
        </dgm:presLayoutVars>
      </dgm:prSet>
      <dgm:spPr/>
    </dgm:pt>
  </dgm:ptLst>
  <dgm:cxnLst>
    <dgm:cxn modelId="{D8E59B02-BE7D-45C8-908A-10529358DC58}" srcId="{52CAD855-EA4C-42AC-AE9F-97B32679FF5D}" destId="{06BD7308-E533-4A44-BC17-262A526AB3BC}" srcOrd="0" destOrd="0" parTransId="{AAE53907-227B-4A21-929E-89BAD0871994}" sibTransId="{73717B92-976E-440F-A65B-BC585716A9EC}"/>
    <dgm:cxn modelId="{E916301A-94CF-43B7-8778-04FCF83F5E53}" type="presOf" srcId="{06BD7308-E533-4A44-BC17-262A526AB3BC}" destId="{7A3AC08F-0846-4435-B6C6-6E2D3558037E}" srcOrd="0" destOrd="0" presId="urn:microsoft.com/office/officeart/2005/8/layout/hChevron3"/>
    <dgm:cxn modelId="{B3919721-A50A-48E6-A913-235F4387EB9E}" type="presOf" srcId="{983C543E-3B8B-4E3B-AC18-2CBA5C0677A3}" destId="{04EFD8D3-8ECC-416F-A5C0-2C30CC97CA8D}" srcOrd="0" destOrd="0" presId="urn:microsoft.com/office/officeart/2005/8/layout/hChevron3"/>
    <dgm:cxn modelId="{E986C82A-08B0-458D-96CE-0077680EC15D}" srcId="{52CAD855-EA4C-42AC-AE9F-97B32679FF5D}" destId="{F7F817B5-9951-4BD7-95DB-1C8E949C97A0}" srcOrd="2" destOrd="0" parTransId="{7F4D8C18-19BC-44C4-99AE-D82E6F66D7C4}" sibTransId="{2427A0B7-E3AD-4C52-A49D-C60403EC12ED}"/>
    <dgm:cxn modelId="{DE000A73-83A2-48AE-B9A1-15900AAD6D40}" type="presOf" srcId="{292FD1E9-C06B-4E14-A377-9DD135099B85}" destId="{9742F840-D87C-4535-90E5-FB0F390B73A4}" srcOrd="0" destOrd="0" presId="urn:microsoft.com/office/officeart/2005/8/layout/hChevron3"/>
    <dgm:cxn modelId="{1A1E2C81-2603-4849-8361-5CE88DF2FD2C}" type="presOf" srcId="{52CAD855-EA4C-42AC-AE9F-97B32679FF5D}" destId="{C6A606EF-55F1-4FB4-8A6B-20326EB07DCA}" srcOrd="0" destOrd="0" presId="urn:microsoft.com/office/officeart/2005/8/layout/hChevron3"/>
    <dgm:cxn modelId="{B6556981-68D7-4D01-8D5B-417465A5B417}" srcId="{52CAD855-EA4C-42AC-AE9F-97B32679FF5D}" destId="{FD7AE72E-F0CB-46A7-BC77-DE8364571EAE}" srcOrd="1" destOrd="0" parTransId="{8AAC2AE0-41AB-4275-866F-8EE4680734D9}" sibTransId="{1D5F2CE9-4E6F-4C44-B626-D0B889434319}"/>
    <dgm:cxn modelId="{DACD9F83-4E1D-49FD-AE7A-8C6A03D39704}" srcId="{52CAD855-EA4C-42AC-AE9F-97B32679FF5D}" destId="{983C543E-3B8B-4E3B-AC18-2CBA5C0677A3}" srcOrd="3" destOrd="0" parTransId="{FA244251-63D4-46AA-91BA-CE4C097EF004}" sibTransId="{FED5639F-5D12-4EDC-ACA9-06FAC0B36F05}"/>
    <dgm:cxn modelId="{6D9CE98A-2427-4356-B1A0-A81339A77381}" type="presOf" srcId="{FD7AE72E-F0CB-46A7-BC77-DE8364571EAE}" destId="{1AF1CDB2-A41F-448B-BBFA-4A2933E1E2B0}" srcOrd="0" destOrd="0" presId="urn:microsoft.com/office/officeart/2005/8/layout/hChevron3"/>
    <dgm:cxn modelId="{F2E18391-4C35-4D58-BADF-3CFAED005B32}" type="presOf" srcId="{F7F817B5-9951-4BD7-95DB-1C8E949C97A0}" destId="{F70A63D2-FFED-45B5-8BB4-F6D6A99E220B}" srcOrd="0" destOrd="0" presId="urn:microsoft.com/office/officeart/2005/8/layout/hChevron3"/>
    <dgm:cxn modelId="{524A9C96-29B1-4A8F-95CA-2BCDBE9E0E13}" srcId="{52CAD855-EA4C-42AC-AE9F-97B32679FF5D}" destId="{292FD1E9-C06B-4E14-A377-9DD135099B85}" srcOrd="4" destOrd="0" parTransId="{8F68D161-A559-4DD4-B72B-A9EBC2CC34CB}" sibTransId="{9D93D331-1DD8-4CA9-A21C-A906A430A9CA}"/>
    <dgm:cxn modelId="{EDA93BAF-6219-4DAF-AFFA-B67FED9D9685}" srcId="{52CAD855-EA4C-42AC-AE9F-97B32679FF5D}" destId="{31A70A76-8240-4FE6-9594-BB97FB8F97F5}" srcOrd="5" destOrd="0" parTransId="{B2990805-8CCF-45D7-AC35-B6A1846C2EFC}" sibTransId="{3B4FCBF2-D511-446E-B95C-37F3F13F74F3}"/>
    <dgm:cxn modelId="{79451EB9-6498-4D52-BCA5-9AA1D96087F7}" type="presOf" srcId="{31A70A76-8240-4FE6-9594-BB97FB8F97F5}" destId="{1BCE589B-A4C2-4DBC-B9B7-5D4A381DB1E5}" srcOrd="0" destOrd="0" presId="urn:microsoft.com/office/officeart/2005/8/layout/hChevron3"/>
    <dgm:cxn modelId="{9C5F3F1C-F1EF-4537-9799-ADC37E0D7267}" type="presParOf" srcId="{C6A606EF-55F1-4FB4-8A6B-20326EB07DCA}" destId="{7A3AC08F-0846-4435-B6C6-6E2D3558037E}" srcOrd="0" destOrd="0" presId="urn:microsoft.com/office/officeart/2005/8/layout/hChevron3"/>
    <dgm:cxn modelId="{F1655113-F434-45F2-9B12-F5914BA71CCF}" type="presParOf" srcId="{C6A606EF-55F1-4FB4-8A6B-20326EB07DCA}" destId="{B4A03F04-8A6A-4C33-8A97-D9197122FFA5}" srcOrd="1" destOrd="0" presId="urn:microsoft.com/office/officeart/2005/8/layout/hChevron3"/>
    <dgm:cxn modelId="{71451E14-1848-4586-886F-15ABEE94E5B5}" type="presParOf" srcId="{C6A606EF-55F1-4FB4-8A6B-20326EB07DCA}" destId="{1AF1CDB2-A41F-448B-BBFA-4A2933E1E2B0}" srcOrd="2" destOrd="0" presId="urn:microsoft.com/office/officeart/2005/8/layout/hChevron3"/>
    <dgm:cxn modelId="{0D9FDBC3-4D72-4753-BAD8-24BFD0E2201A}" type="presParOf" srcId="{C6A606EF-55F1-4FB4-8A6B-20326EB07DCA}" destId="{9F56CA4B-6E76-45CE-8F7B-EF46D242BC02}" srcOrd="3" destOrd="0" presId="urn:microsoft.com/office/officeart/2005/8/layout/hChevron3"/>
    <dgm:cxn modelId="{8FA15422-0B0A-4E4D-A1D4-0F43230A4091}" type="presParOf" srcId="{C6A606EF-55F1-4FB4-8A6B-20326EB07DCA}" destId="{F70A63D2-FFED-45B5-8BB4-F6D6A99E220B}" srcOrd="4" destOrd="0" presId="urn:microsoft.com/office/officeart/2005/8/layout/hChevron3"/>
    <dgm:cxn modelId="{89739E37-3F3D-43F2-B3A6-B0628E0844E5}" type="presParOf" srcId="{C6A606EF-55F1-4FB4-8A6B-20326EB07DCA}" destId="{07385859-B339-4CF6-A2C9-86DA411FA924}" srcOrd="5" destOrd="0" presId="urn:microsoft.com/office/officeart/2005/8/layout/hChevron3"/>
    <dgm:cxn modelId="{50FCC44E-8159-43C3-B121-1EE39F0E93E3}" type="presParOf" srcId="{C6A606EF-55F1-4FB4-8A6B-20326EB07DCA}" destId="{04EFD8D3-8ECC-416F-A5C0-2C30CC97CA8D}" srcOrd="6" destOrd="0" presId="urn:microsoft.com/office/officeart/2005/8/layout/hChevron3"/>
    <dgm:cxn modelId="{CAC592CA-8AC6-44AB-97E4-699F970A1935}" type="presParOf" srcId="{C6A606EF-55F1-4FB4-8A6B-20326EB07DCA}" destId="{44F33042-95AE-42D5-B097-B74328C8FAA2}" srcOrd="7" destOrd="0" presId="urn:microsoft.com/office/officeart/2005/8/layout/hChevron3"/>
    <dgm:cxn modelId="{7ED394BC-A7EF-4F39-88A3-91E9E8F4BDFE}" type="presParOf" srcId="{C6A606EF-55F1-4FB4-8A6B-20326EB07DCA}" destId="{9742F840-D87C-4535-90E5-FB0F390B73A4}" srcOrd="8" destOrd="0" presId="urn:microsoft.com/office/officeart/2005/8/layout/hChevron3"/>
    <dgm:cxn modelId="{49F092DC-66EF-4FF9-93EF-3E16B2351EDB}" type="presParOf" srcId="{C6A606EF-55F1-4FB4-8A6B-20326EB07DCA}" destId="{244DD70D-BBA8-4A3A-8BC2-E600DA065C06}" srcOrd="9" destOrd="0" presId="urn:microsoft.com/office/officeart/2005/8/layout/hChevron3"/>
    <dgm:cxn modelId="{5C39045B-8CCE-4C23-A35E-759540B21681}" type="presParOf" srcId="{C6A606EF-55F1-4FB4-8A6B-20326EB07DCA}" destId="{1BCE589B-A4C2-4DBC-B9B7-5D4A381DB1E5}"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52CAD855-EA4C-42AC-AE9F-97B32679FF5D}" type="doc">
      <dgm:prSet loTypeId="urn:microsoft.com/office/officeart/2005/8/layout/hChevron3" loCatId="process" qsTypeId="urn:microsoft.com/office/officeart/2005/8/quickstyle/simple1" qsCatId="simple" csTypeId="urn:microsoft.com/office/officeart/2005/8/colors/accent1_2" csCatId="accent1" phldr="1"/>
      <dgm:spPr/>
    </dgm:pt>
    <dgm:pt modelId="{06BD7308-E533-4A44-BC17-262A526AB3BC}">
      <dgm:prSet phldrT="[Text]"/>
      <dgm:spPr>
        <a:solidFill>
          <a:schemeClr val="accent2"/>
        </a:solidFill>
        <a:ln>
          <a:noFill/>
        </a:ln>
      </dgm:spPr>
      <dgm:t>
        <a:bodyPr/>
        <a:lstStyle/>
        <a:p>
          <a:r>
            <a:rPr lang="en-US"/>
            <a:t>Introduction</a:t>
          </a:r>
        </a:p>
      </dgm:t>
    </dgm:pt>
    <dgm:pt modelId="{AAE53907-227B-4A21-929E-89BAD0871994}" type="parTrans" cxnId="{D8E59B02-BE7D-45C8-908A-10529358DC58}">
      <dgm:prSet/>
      <dgm:spPr/>
      <dgm:t>
        <a:bodyPr/>
        <a:lstStyle/>
        <a:p>
          <a:endParaRPr lang="en-US"/>
        </a:p>
      </dgm:t>
    </dgm:pt>
    <dgm:pt modelId="{73717B92-976E-440F-A65B-BC585716A9EC}" type="sibTrans" cxnId="{D8E59B02-BE7D-45C8-908A-10529358DC58}">
      <dgm:prSet/>
      <dgm:spPr/>
      <dgm:t>
        <a:bodyPr/>
        <a:lstStyle/>
        <a:p>
          <a:endParaRPr lang="en-US"/>
        </a:p>
      </dgm:t>
    </dgm:pt>
    <dgm:pt modelId="{FD7AE72E-F0CB-46A7-BC77-DE8364571EAE}">
      <dgm:prSet phldrT="[Text]"/>
      <dgm:spPr>
        <a:solidFill>
          <a:schemeClr val="accent2"/>
        </a:solidFill>
        <a:ln>
          <a:noFill/>
        </a:ln>
      </dgm:spPr>
      <dgm:t>
        <a:bodyPr/>
        <a:lstStyle/>
        <a:p>
          <a:r>
            <a:rPr lang="en-US"/>
            <a:t>Data Exploration</a:t>
          </a:r>
        </a:p>
      </dgm:t>
    </dgm:pt>
    <dgm:pt modelId="{8AAC2AE0-41AB-4275-866F-8EE4680734D9}" type="parTrans" cxnId="{B6556981-68D7-4D01-8D5B-417465A5B417}">
      <dgm:prSet/>
      <dgm:spPr/>
      <dgm:t>
        <a:bodyPr/>
        <a:lstStyle/>
        <a:p>
          <a:endParaRPr lang="en-US"/>
        </a:p>
      </dgm:t>
    </dgm:pt>
    <dgm:pt modelId="{1D5F2CE9-4E6F-4C44-B626-D0B889434319}" type="sibTrans" cxnId="{B6556981-68D7-4D01-8D5B-417465A5B417}">
      <dgm:prSet/>
      <dgm:spPr/>
      <dgm:t>
        <a:bodyPr/>
        <a:lstStyle/>
        <a:p>
          <a:endParaRPr lang="en-US"/>
        </a:p>
      </dgm:t>
    </dgm:pt>
    <dgm:pt modelId="{F7F817B5-9951-4BD7-95DB-1C8E949C97A0}">
      <dgm:prSet phldrT="[Text]"/>
      <dgm:spPr>
        <a:solidFill>
          <a:schemeClr val="accent2"/>
        </a:solidFill>
        <a:ln>
          <a:noFill/>
        </a:ln>
      </dgm:spPr>
      <dgm:t>
        <a:bodyPr/>
        <a:lstStyle/>
        <a:p>
          <a:r>
            <a:rPr lang="en-US"/>
            <a:t>Data Preparation</a:t>
          </a:r>
        </a:p>
      </dgm:t>
    </dgm:pt>
    <dgm:pt modelId="{7F4D8C18-19BC-44C4-99AE-D82E6F66D7C4}" type="parTrans" cxnId="{E986C82A-08B0-458D-96CE-0077680EC15D}">
      <dgm:prSet/>
      <dgm:spPr/>
      <dgm:t>
        <a:bodyPr/>
        <a:lstStyle/>
        <a:p>
          <a:endParaRPr lang="en-US"/>
        </a:p>
      </dgm:t>
    </dgm:pt>
    <dgm:pt modelId="{2427A0B7-E3AD-4C52-A49D-C60403EC12ED}" type="sibTrans" cxnId="{E986C82A-08B0-458D-96CE-0077680EC15D}">
      <dgm:prSet/>
      <dgm:spPr/>
      <dgm:t>
        <a:bodyPr/>
        <a:lstStyle/>
        <a:p>
          <a:endParaRPr lang="en-US"/>
        </a:p>
      </dgm:t>
    </dgm:pt>
    <dgm:pt modelId="{983C543E-3B8B-4E3B-AC18-2CBA5C0677A3}">
      <dgm:prSet/>
      <dgm:spPr>
        <a:solidFill>
          <a:schemeClr val="accent1"/>
        </a:solidFill>
        <a:ln>
          <a:noFill/>
        </a:ln>
      </dgm:spPr>
      <dgm:t>
        <a:bodyPr/>
        <a:lstStyle/>
        <a:p>
          <a:r>
            <a:rPr lang="en-US"/>
            <a:t>Methodology</a:t>
          </a:r>
        </a:p>
      </dgm:t>
    </dgm:pt>
    <dgm:pt modelId="{FA244251-63D4-46AA-91BA-CE4C097EF004}" type="parTrans" cxnId="{DACD9F83-4E1D-49FD-AE7A-8C6A03D39704}">
      <dgm:prSet/>
      <dgm:spPr/>
      <dgm:t>
        <a:bodyPr/>
        <a:lstStyle/>
        <a:p>
          <a:endParaRPr lang="en-US"/>
        </a:p>
      </dgm:t>
    </dgm:pt>
    <dgm:pt modelId="{FED5639F-5D12-4EDC-ACA9-06FAC0B36F05}" type="sibTrans" cxnId="{DACD9F83-4E1D-49FD-AE7A-8C6A03D39704}">
      <dgm:prSet/>
      <dgm:spPr/>
      <dgm:t>
        <a:bodyPr/>
        <a:lstStyle/>
        <a:p>
          <a:endParaRPr lang="en-US"/>
        </a:p>
      </dgm:t>
    </dgm:pt>
    <dgm:pt modelId="{292FD1E9-C06B-4E14-A377-9DD135099B85}">
      <dgm:prSet/>
      <dgm:spPr>
        <a:solidFill>
          <a:schemeClr val="accent2"/>
        </a:solidFill>
        <a:ln>
          <a:noFill/>
        </a:ln>
      </dgm:spPr>
      <dgm:t>
        <a:bodyPr/>
        <a:lstStyle/>
        <a:p>
          <a:r>
            <a:rPr lang="en-US"/>
            <a:t>Results</a:t>
          </a:r>
        </a:p>
      </dgm:t>
    </dgm:pt>
    <dgm:pt modelId="{8F68D161-A559-4DD4-B72B-A9EBC2CC34CB}" type="parTrans" cxnId="{524A9C96-29B1-4A8F-95CA-2BCDBE9E0E13}">
      <dgm:prSet/>
      <dgm:spPr/>
      <dgm:t>
        <a:bodyPr/>
        <a:lstStyle/>
        <a:p>
          <a:endParaRPr lang="en-US"/>
        </a:p>
      </dgm:t>
    </dgm:pt>
    <dgm:pt modelId="{9D93D331-1DD8-4CA9-A21C-A906A430A9CA}" type="sibTrans" cxnId="{524A9C96-29B1-4A8F-95CA-2BCDBE9E0E13}">
      <dgm:prSet/>
      <dgm:spPr/>
      <dgm:t>
        <a:bodyPr/>
        <a:lstStyle/>
        <a:p>
          <a:endParaRPr lang="en-US"/>
        </a:p>
      </dgm:t>
    </dgm:pt>
    <dgm:pt modelId="{31A70A76-8240-4FE6-9594-BB97FB8F97F5}">
      <dgm:prSet/>
      <dgm:spPr>
        <a:solidFill>
          <a:schemeClr val="accent2"/>
        </a:solidFill>
        <a:ln>
          <a:noFill/>
        </a:ln>
      </dgm:spPr>
      <dgm:t>
        <a:bodyPr/>
        <a:lstStyle/>
        <a:p>
          <a:r>
            <a:rPr lang="en-US"/>
            <a:t>Lessons Learnt</a:t>
          </a:r>
        </a:p>
      </dgm:t>
    </dgm:pt>
    <dgm:pt modelId="{B2990805-8CCF-45D7-AC35-B6A1846C2EFC}" type="parTrans" cxnId="{EDA93BAF-6219-4DAF-AFFA-B67FED9D9685}">
      <dgm:prSet/>
      <dgm:spPr/>
      <dgm:t>
        <a:bodyPr/>
        <a:lstStyle/>
        <a:p>
          <a:endParaRPr lang="en-US"/>
        </a:p>
      </dgm:t>
    </dgm:pt>
    <dgm:pt modelId="{3B4FCBF2-D511-446E-B95C-37F3F13F74F3}" type="sibTrans" cxnId="{EDA93BAF-6219-4DAF-AFFA-B67FED9D9685}">
      <dgm:prSet/>
      <dgm:spPr/>
      <dgm:t>
        <a:bodyPr/>
        <a:lstStyle/>
        <a:p>
          <a:endParaRPr lang="en-US"/>
        </a:p>
      </dgm:t>
    </dgm:pt>
    <dgm:pt modelId="{C6A606EF-55F1-4FB4-8A6B-20326EB07DCA}" type="pres">
      <dgm:prSet presAssocID="{52CAD855-EA4C-42AC-AE9F-97B32679FF5D}" presName="Name0" presStyleCnt="0">
        <dgm:presLayoutVars>
          <dgm:dir/>
          <dgm:resizeHandles val="exact"/>
        </dgm:presLayoutVars>
      </dgm:prSet>
      <dgm:spPr/>
    </dgm:pt>
    <dgm:pt modelId="{7A3AC08F-0846-4435-B6C6-6E2D3558037E}" type="pres">
      <dgm:prSet presAssocID="{06BD7308-E533-4A44-BC17-262A526AB3BC}" presName="parTxOnly" presStyleLbl="node1" presStyleIdx="0" presStyleCnt="6" custLinFactNeighborX="-47238">
        <dgm:presLayoutVars>
          <dgm:bulletEnabled val="1"/>
        </dgm:presLayoutVars>
      </dgm:prSet>
      <dgm:spPr/>
    </dgm:pt>
    <dgm:pt modelId="{B4A03F04-8A6A-4C33-8A97-D9197122FFA5}" type="pres">
      <dgm:prSet presAssocID="{73717B92-976E-440F-A65B-BC585716A9EC}" presName="parSpace" presStyleCnt="0"/>
      <dgm:spPr/>
    </dgm:pt>
    <dgm:pt modelId="{1AF1CDB2-A41F-448B-BBFA-4A2933E1E2B0}" type="pres">
      <dgm:prSet presAssocID="{FD7AE72E-F0CB-46A7-BC77-DE8364571EAE}" presName="parTxOnly" presStyleLbl="node1" presStyleIdx="1" presStyleCnt="6">
        <dgm:presLayoutVars>
          <dgm:bulletEnabled val="1"/>
        </dgm:presLayoutVars>
      </dgm:prSet>
      <dgm:spPr/>
    </dgm:pt>
    <dgm:pt modelId="{9F56CA4B-6E76-45CE-8F7B-EF46D242BC02}" type="pres">
      <dgm:prSet presAssocID="{1D5F2CE9-4E6F-4C44-B626-D0B889434319}" presName="parSpace" presStyleCnt="0"/>
      <dgm:spPr/>
    </dgm:pt>
    <dgm:pt modelId="{F70A63D2-FFED-45B5-8BB4-F6D6A99E220B}" type="pres">
      <dgm:prSet presAssocID="{F7F817B5-9951-4BD7-95DB-1C8E949C97A0}" presName="parTxOnly" presStyleLbl="node1" presStyleIdx="2" presStyleCnt="6">
        <dgm:presLayoutVars>
          <dgm:bulletEnabled val="1"/>
        </dgm:presLayoutVars>
      </dgm:prSet>
      <dgm:spPr/>
    </dgm:pt>
    <dgm:pt modelId="{07385859-B339-4CF6-A2C9-86DA411FA924}" type="pres">
      <dgm:prSet presAssocID="{2427A0B7-E3AD-4C52-A49D-C60403EC12ED}" presName="parSpace" presStyleCnt="0"/>
      <dgm:spPr/>
    </dgm:pt>
    <dgm:pt modelId="{04EFD8D3-8ECC-416F-A5C0-2C30CC97CA8D}" type="pres">
      <dgm:prSet presAssocID="{983C543E-3B8B-4E3B-AC18-2CBA5C0677A3}" presName="parTxOnly" presStyleLbl="node1" presStyleIdx="3" presStyleCnt="6" custLinFactY="-100000" custLinFactNeighborX="-32080" custLinFactNeighborY="-108458">
        <dgm:presLayoutVars>
          <dgm:bulletEnabled val="1"/>
        </dgm:presLayoutVars>
      </dgm:prSet>
      <dgm:spPr/>
    </dgm:pt>
    <dgm:pt modelId="{44F33042-95AE-42D5-B097-B74328C8FAA2}" type="pres">
      <dgm:prSet presAssocID="{FED5639F-5D12-4EDC-ACA9-06FAC0B36F05}" presName="parSpace" presStyleCnt="0"/>
      <dgm:spPr/>
    </dgm:pt>
    <dgm:pt modelId="{9742F840-D87C-4535-90E5-FB0F390B73A4}" type="pres">
      <dgm:prSet presAssocID="{292FD1E9-C06B-4E14-A377-9DD135099B85}" presName="parTxOnly" presStyleLbl="node1" presStyleIdx="4" presStyleCnt="6">
        <dgm:presLayoutVars>
          <dgm:bulletEnabled val="1"/>
        </dgm:presLayoutVars>
      </dgm:prSet>
      <dgm:spPr/>
    </dgm:pt>
    <dgm:pt modelId="{244DD70D-BBA8-4A3A-8BC2-E600DA065C06}" type="pres">
      <dgm:prSet presAssocID="{9D93D331-1DD8-4CA9-A21C-A906A430A9CA}" presName="parSpace" presStyleCnt="0"/>
      <dgm:spPr/>
    </dgm:pt>
    <dgm:pt modelId="{1BCE589B-A4C2-4DBC-B9B7-5D4A381DB1E5}" type="pres">
      <dgm:prSet presAssocID="{31A70A76-8240-4FE6-9594-BB97FB8F97F5}" presName="parTxOnly" presStyleLbl="node1" presStyleIdx="5" presStyleCnt="6">
        <dgm:presLayoutVars>
          <dgm:bulletEnabled val="1"/>
        </dgm:presLayoutVars>
      </dgm:prSet>
      <dgm:spPr/>
    </dgm:pt>
  </dgm:ptLst>
  <dgm:cxnLst>
    <dgm:cxn modelId="{D8E59B02-BE7D-45C8-908A-10529358DC58}" srcId="{52CAD855-EA4C-42AC-AE9F-97B32679FF5D}" destId="{06BD7308-E533-4A44-BC17-262A526AB3BC}" srcOrd="0" destOrd="0" parTransId="{AAE53907-227B-4A21-929E-89BAD0871994}" sibTransId="{73717B92-976E-440F-A65B-BC585716A9EC}"/>
    <dgm:cxn modelId="{E916301A-94CF-43B7-8778-04FCF83F5E53}" type="presOf" srcId="{06BD7308-E533-4A44-BC17-262A526AB3BC}" destId="{7A3AC08F-0846-4435-B6C6-6E2D3558037E}" srcOrd="0" destOrd="0" presId="urn:microsoft.com/office/officeart/2005/8/layout/hChevron3"/>
    <dgm:cxn modelId="{B3919721-A50A-48E6-A913-235F4387EB9E}" type="presOf" srcId="{983C543E-3B8B-4E3B-AC18-2CBA5C0677A3}" destId="{04EFD8D3-8ECC-416F-A5C0-2C30CC97CA8D}" srcOrd="0" destOrd="0" presId="urn:microsoft.com/office/officeart/2005/8/layout/hChevron3"/>
    <dgm:cxn modelId="{E986C82A-08B0-458D-96CE-0077680EC15D}" srcId="{52CAD855-EA4C-42AC-AE9F-97B32679FF5D}" destId="{F7F817B5-9951-4BD7-95DB-1C8E949C97A0}" srcOrd="2" destOrd="0" parTransId="{7F4D8C18-19BC-44C4-99AE-D82E6F66D7C4}" sibTransId="{2427A0B7-E3AD-4C52-A49D-C60403EC12ED}"/>
    <dgm:cxn modelId="{DE000A73-83A2-48AE-B9A1-15900AAD6D40}" type="presOf" srcId="{292FD1E9-C06B-4E14-A377-9DD135099B85}" destId="{9742F840-D87C-4535-90E5-FB0F390B73A4}" srcOrd="0" destOrd="0" presId="urn:microsoft.com/office/officeart/2005/8/layout/hChevron3"/>
    <dgm:cxn modelId="{1A1E2C81-2603-4849-8361-5CE88DF2FD2C}" type="presOf" srcId="{52CAD855-EA4C-42AC-AE9F-97B32679FF5D}" destId="{C6A606EF-55F1-4FB4-8A6B-20326EB07DCA}" srcOrd="0" destOrd="0" presId="urn:microsoft.com/office/officeart/2005/8/layout/hChevron3"/>
    <dgm:cxn modelId="{B6556981-68D7-4D01-8D5B-417465A5B417}" srcId="{52CAD855-EA4C-42AC-AE9F-97B32679FF5D}" destId="{FD7AE72E-F0CB-46A7-BC77-DE8364571EAE}" srcOrd="1" destOrd="0" parTransId="{8AAC2AE0-41AB-4275-866F-8EE4680734D9}" sibTransId="{1D5F2CE9-4E6F-4C44-B626-D0B889434319}"/>
    <dgm:cxn modelId="{DACD9F83-4E1D-49FD-AE7A-8C6A03D39704}" srcId="{52CAD855-EA4C-42AC-AE9F-97B32679FF5D}" destId="{983C543E-3B8B-4E3B-AC18-2CBA5C0677A3}" srcOrd="3" destOrd="0" parTransId="{FA244251-63D4-46AA-91BA-CE4C097EF004}" sibTransId="{FED5639F-5D12-4EDC-ACA9-06FAC0B36F05}"/>
    <dgm:cxn modelId="{6D9CE98A-2427-4356-B1A0-A81339A77381}" type="presOf" srcId="{FD7AE72E-F0CB-46A7-BC77-DE8364571EAE}" destId="{1AF1CDB2-A41F-448B-BBFA-4A2933E1E2B0}" srcOrd="0" destOrd="0" presId="urn:microsoft.com/office/officeart/2005/8/layout/hChevron3"/>
    <dgm:cxn modelId="{F2E18391-4C35-4D58-BADF-3CFAED005B32}" type="presOf" srcId="{F7F817B5-9951-4BD7-95DB-1C8E949C97A0}" destId="{F70A63D2-FFED-45B5-8BB4-F6D6A99E220B}" srcOrd="0" destOrd="0" presId="urn:microsoft.com/office/officeart/2005/8/layout/hChevron3"/>
    <dgm:cxn modelId="{524A9C96-29B1-4A8F-95CA-2BCDBE9E0E13}" srcId="{52CAD855-EA4C-42AC-AE9F-97B32679FF5D}" destId="{292FD1E9-C06B-4E14-A377-9DD135099B85}" srcOrd="4" destOrd="0" parTransId="{8F68D161-A559-4DD4-B72B-A9EBC2CC34CB}" sibTransId="{9D93D331-1DD8-4CA9-A21C-A906A430A9CA}"/>
    <dgm:cxn modelId="{EDA93BAF-6219-4DAF-AFFA-B67FED9D9685}" srcId="{52CAD855-EA4C-42AC-AE9F-97B32679FF5D}" destId="{31A70A76-8240-4FE6-9594-BB97FB8F97F5}" srcOrd="5" destOrd="0" parTransId="{B2990805-8CCF-45D7-AC35-B6A1846C2EFC}" sibTransId="{3B4FCBF2-D511-446E-B95C-37F3F13F74F3}"/>
    <dgm:cxn modelId="{79451EB9-6498-4D52-BCA5-9AA1D96087F7}" type="presOf" srcId="{31A70A76-8240-4FE6-9594-BB97FB8F97F5}" destId="{1BCE589B-A4C2-4DBC-B9B7-5D4A381DB1E5}" srcOrd="0" destOrd="0" presId="urn:microsoft.com/office/officeart/2005/8/layout/hChevron3"/>
    <dgm:cxn modelId="{9C5F3F1C-F1EF-4537-9799-ADC37E0D7267}" type="presParOf" srcId="{C6A606EF-55F1-4FB4-8A6B-20326EB07DCA}" destId="{7A3AC08F-0846-4435-B6C6-6E2D3558037E}" srcOrd="0" destOrd="0" presId="urn:microsoft.com/office/officeart/2005/8/layout/hChevron3"/>
    <dgm:cxn modelId="{F1655113-F434-45F2-9B12-F5914BA71CCF}" type="presParOf" srcId="{C6A606EF-55F1-4FB4-8A6B-20326EB07DCA}" destId="{B4A03F04-8A6A-4C33-8A97-D9197122FFA5}" srcOrd="1" destOrd="0" presId="urn:microsoft.com/office/officeart/2005/8/layout/hChevron3"/>
    <dgm:cxn modelId="{71451E14-1848-4586-886F-15ABEE94E5B5}" type="presParOf" srcId="{C6A606EF-55F1-4FB4-8A6B-20326EB07DCA}" destId="{1AF1CDB2-A41F-448B-BBFA-4A2933E1E2B0}" srcOrd="2" destOrd="0" presId="urn:microsoft.com/office/officeart/2005/8/layout/hChevron3"/>
    <dgm:cxn modelId="{0D9FDBC3-4D72-4753-BAD8-24BFD0E2201A}" type="presParOf" srcId="{C6A606EF-55F1-4FB4-8A6B-20326EB07DCA}" destId="{9F56CA4B-6E76-45CE-8F7B-EF46D242BC02}" srcOrd="3" destOrd="0" presId="urn:microsoft.com/office/officeart/2005/8/layout/hChevron3"/>
    <dgm:cxn modelId="{8FA15422-0B0A-4E4D-A1D4-0F43230A4091}" type="presParOf" srcId="{C6A606EF-55F1-4FB4-8A6B-20326EB07DCA}" destId="{F70A63D2-FFED-45B5-8BB4-F6D6A99E220B}" srcOrd="4" destOrd="0" presId="urn:microsoft.com/office/officeart/2005/8/layout/hChevron3"/>
    <dgm:cxn modelId="{89739E37-3F3D-43F2-B3A6-B0628E0844E5}" type="presParOf" srcId="{C6A606EF-55F1-4FB4-8A6B-20326EB07DCA}" destId="{07385859-B339-4CF6-A2C9-86DA411FA924}" srcOrd="5" destOrd="0" presId="urn:microsoft.com/office/officeart/2005/8/layout/hChevron3"/>
    <dgm:cxn modelId="{50FCC44E-8159-43C3-B121-1EE39F0E93E3}" type="presParOf" srcId="{C6A606EF-55F1-4FB4-8A6B-20326EB07DCA}" destId="{04EFD8D3-8ECC-416F-A5C0-2C30CC97CA8D}" srcOrd="6" destOrd="0" presId="urn:microsoft.com/office/officeart/2005/8/layout/hChevron3"/>
    <dgm:cxn modelId="{CAC592CA-8AC6-44AB-97E4-699F970A1935}" type="presParOf" srcId="{C6A606EF-55F1-4FB4-8A6B-20326EB07DCA}" destId="{44F33042-95AE-42D5-B097-B74328C8FAA2}" srcOrd="7" destOrd="0" presId="urn:microsoft.com/office/officeart/2005/8/layout/hChevron3"/>
    <dgm:cxn modelId="{7ED394BC-A7EF-4F39-88A3-91E9E8F4BDFE}" type="presParOf" srcId="{C6A606EF-55F1-4FB4-8A6B-20326EB07DCA}" destId="{9742F840-D87C-4535-90E5-FB0F390B73A4}" srcOrd="8" destOrd="0" presId="urn:microsoft.com/office/officeart/2005/8/layout/hChevron3"/>
    <dgm:cxn modelId="{49F092DC-66EF-4FF9-93EF-3E16B2351EDB}" type="presParOf" srcId="{C6A606EF-55F1-4FB4-8A6B-20326EB07DCA}" destId="{244DD70D-BBA8-4A3A-8BC2-E600DA065C06}" srcOrd="9" destOrd="0" presId="urn:microsoft.com/office/officeart/2005/8/layout/hChevron3"/>
    <dgm:cxn modelId="{5C39045B-8CCE-4C23-A35E-759540B21681}" type="presParOf" srcId="{C6A606EF-55F1-4FB4-8A6B-20326EB07DCA}" destId="{1BCE589B-A4C2-4DBC-B9B7-5D4A381DB1E5}"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52CAD855-EA4C-42AC-AE9F-97B32679FF5D}" type="doc">
      <dgm:prSet loTypeId="urn:microsoft.com/office/officeart/2005/8/layout/hChevron3" loCatId="process" qsTypeId="urn:microsoft.com/office/officeart/2005/8/quickstyle/simple1" qsCatId="simple" csTypeId="urn:microsoft.com/office/officeart/2005/8/colors/accent1_2" csCatId="accent1" phldr="1"/>
      <dgm:spPr/>
    </dgm:pt>
    <dgm:pt modelId="{06BD7308-E533-4A44-BC17-262A526AB3BC}">
      <dgm:prSet phldrT="[Text]"/>
      <dgm:spPr>
        <a:solidFill>
          <a:schemeClr val="accent2"/>
        </a:solidFill>
        <a:ln>
          <a:noFill/>
        </a:ln>
      </dgm:spPr>
      <dgm:t>
        <a:bodyPr/>
        <a:lstStyle/>
        <a:p>
          <a:r>
            <a:rPr lang="en-US"/>
            <a:t>Introduction</a:t>
          </a:r>
        </a:p>
      </dgm:t>
    </dgm:pt>
    <dgm:pt modelId="{AAE53907-227B-4A21-929E-89BAD0871994}" type="parTrans" cxnId="{D8E59B02-BE7D-45C8-908A-10529358DC58}">
      <dgm:prSet/>
      <dgm:spPr/>
      <dgm:t>
        <a:bodyPr/>
        <a:lstStyle/>
        <a:p>
          <a:endParaRPr lang="en-US"/>
        </a:p>
      </dgm:t>
    </dgm:pt>
    <dgm:pt modelId="{73717B92-976E-440F-A65B-BC585716A9EC}" type="sibTrans" cxnId="{D8E59B02-BE7D-45C8-908A-10529358DC58}">
      <dgm:prSet/>
      <dgm:spPr/>
      <dgm:t>
        <a:bodyPr/>
        <a:lstStyle/>
        <a:p>
          <a:endParaRPr lang="en-US"/>
        </a:p>
      </dgm:t>
    </dgm:pt>
    <dgm:pt modelId="{FD7AE72E-F0CB-46A7-BC77-DE8364571EAE}">
      <dgm:prSet phldrT="[Text]"/>
      <dgm:spPr>
        <a:solidFill>
          <a:schemeClr val="accent2"/>
        </a:solidFill>
        <a:ln>
          <a:noFill/>
        </a:ln>
      </dgm:spPr>
      <dgm:t>
        <a:bodyPr/>
        <a:lstStyle/>
        <a:p>
          <a:r>
            <a:rPr lang="en-US"/>
            <a:t>Data Exploration</a:t>
          </a:r>
        </a:p>
      </dgm:t>
    </dgm:pt>
    <dgm:pt modelId="{8AAC2AE0-41AB-4275-866F-8EE4680734D9}" type="parTrans" cxnId="{B6556981-68D7-4D01-8D5B-417465A5B417}">
      <dgm:prSet/>
      <dgm:spPr/>
      <dgm:t>
        <a:bodyPr/>
        <a:lstStyle/>
        <a:p>
          <a:endParaRPr lang="en-US"/>
        </a:p>
      </dgm:t>
    </dgm:pt>
    <dgm:pt modelId="{1D5F2CE9-4E6F-4C44-B626-D0B889434319}" type="sibTrans" cxnId="{B6556981-68D7-4D01-8D5B-417465A5B417}">
      <dgm:prSet/>
      <dgm:spPr/>
      <dgm:t>
        <a:bodyPr/>
        <a:lstStyle/>
        <a:p>
          <a:endParaRPr lang="en-US"/>
        </a:p>
      </dgm:t>
    </dgm:pt>
    <dgm:pt modelId="{F7F817B5-9951-4BD7-95DB-1C8E949C97A0}">
      <dgm:prSet phldrT="[Text]"/>
      <dgm:spPr>
        <a:solidFill>
          <a:schemeClr val="accent2"/>
        </a:solidFill>
        <a:ln>
          <a:noFill/>
        </a:ln>
      </dgm:spPr>
      <dgm:t>
        <a:bodyPr/>
        <a:lstStyle/>
        <a:p>
          <a:r>
            <a:rPr lang="en-US"/>
            <a:t>Data Preparation</a:t>
          </a:r>
        </a:p>
      </dgm:t>
    </dgm:pt>
    <dgm:pt modelId="{7F4D8C18-19BC-44C4-99AE-D82E6F66D7C4}" type="parTrans" cxnId="{E986C82A-08B0-458D-96CE-0077680EC15D}">
      <dgm:prSet/>
      <dgm:spPr/>
      <dgm:t>
        <a:bodyPr/>
        <a:lstStyle/>
        <a:p>
          <a:endParaRPr lang="en-US"/>
        </a:p>
      </dgm:t>
    </dgm:pt>
    <dgm:pt modelId="{2427A0B7-E3AD-4C52-A49D-C60403EC12ED}" type="sibTrans" cxnId="{E986C82A-08B0-458D-96CE-0077680EC15D}">
      <dgm:prSet/>
      <dgm:spPr/>
      <dgm:t>
        <a:bodyPr/>
        <a:lstStyle/>
        <a:p>
          <a:endParaRPr lang="en-US"/>
        </a:p>
      </dgm:t>
    </dgm:pt>
    <dgm:pt modelId="{983C543E-3B8B-4E3B-AC18-2CBA5C0677A3}">
      <dgm:prSet/>
      <dgm:spPr>
        <a:solidFill>
          <a:schemeClr val="accent1"/>
        </a:solidFill>
        <a:ln>
          <a:noFill/>
        </a:ln>
      </dgm:spPr>
      <dgm:t>
        <a:bodyPr/>
        <a:lstStyle/>
        <a:p>
          <a:r>
            <a:rPr lang="en-US"/>
            <a:t>Methodology</a:t>
          </a:r>
        </a:p>
      </dgm:t>
    </dgm:pt>
    <dgm:pt modelId="{FA244251-63D4-46AA-91BA-CE4C097EF004}" type="parTrans" cxnId="{DACD9F83-4E1D-49FD-AE7A-8C6A03D39704}">
      <dgm:prSet/>
      <dgm:spPr/>
      <dgm:t>
        <a:bodyPr/>
        <a:lstStyle/>
        <a:p>
          <a:endParaRPr lang="en-US"/>
        </a:p>
      </dgm:t>
    </dgm:pt>
    <dgm:pt modelId="{FED5639F-5D12-4EDC-ACA9-06FAC0B36F05}" type="sibTrans" cxnId="{DACD9F83-4E1D-49FD-AE7A-8C6A03D39704}">
      <dgm:prSet/>
      <dgm:spPr/>
      <dgm:t>
        <a:bodyPr/>
        <a:lstStyle/>
        <a:p>
          <a:endParaRPr lang="en-US"/>
        </a:p>
      </dgm:t>
    </dgm:pt>
    <dgm:pt modelId="{292FD1E9-C06B-4E14-A377-9DD135099B85}">
      <dgm:prSet/>
      <dgm:spPr>
        <a:solidFill>
          <a:schemeClr val="accent2"/>
        </a:solidFill>
        <a:ln>
          <a:noFill/>
        </a:ln>
      </dgm:spPr>
      <dgm:t>
        <a:bodyPr/>
        <a:lstStyle/>
        <a:p>
          <a:r>
            <a:rPr lang="en-US"/>
            <a:t>Results</a:t>
          </a:r>
        </a:p>
      </dgm:t>
    </dgm:pt>
    <dgm:pt modelId="{8F68D161-A559-4DD4-B72B-A9EBC2CC34CB}" type="parTrans" cxnId="{524A9C96-29B1-4A8F-95CA-2BCDBE9E0E13}">
      <dgm:prSet/>
      <dgm:spPr/>
      <dgm:t>
        <a:bodyPr/>
        <a:lstStyle/>
        <a:p>
          <a:endParaRPr lang="en-US"/>
        </a:p>
      </dgm:t>
    </dgm:pt>
    <dgm:pt modelId="{9D93D331-1DD8-4CA9-A21C-A906A430A9CA}" type="sibTrans" cxnId="{524A9C96-29B1-4A8F-95CA-2BCDBE9E0E13}">
      <dgm:prSet/>
      <dgm:spPr/>
      <dgm:t>
        <a:bodyPr/>
        <a:lstStyle/>
        <a:p>
          <a:endParaRPr lang="en-US"/>
        </a:p>
      </dgm:t>
    </dgm:pt>
    <dgm:pt modelId="{31A70A76-8240-4FE6-9594-BB97FB8F97F5}">
      <dgm:prSet/>
      <dgm:spPr>
        <a:solidFill>
          <a:schemeClr val="accent2"/>
        </a:solidFill>
        <a:ln>
          <a:noFill/>
        </a:ln>
      </dgm:spPr>
      <dgm:t>
        <a:bodyPr/>
        <a:lstStyle/>
        <a:p>
          <a:r>
            <a:rPr lang="en-US"/>
            <a:t>Lessons Learnt</a:t>
          </a:r>
        </a:p>
      </dgm:t>
    </dgm:pt>
    <dgm:pt modelId="{B2990805-8CCF-45D7-AC35-B6A1846C2EFC}" type="parTrans" cxnId="{EDA93BAF-6219-4DAF-AFFA-B67FED9D9685}">
      <dgm:prSet/>
      <dgm:spPr/>
      <dgm:t>
        <a:bodyPr/>
        <a:lstStyle/>
        <a:p>
          <a:endParaRPr lang="en-US"/>
        </a:p>
      </dgm:t>
    </dgm:pt>
    <dgm:pt modelId="{3B4FCBF2-D511-446E-B95C-37F3F13F74F3}" type="sibTrans" cxnId="{EDA93BAF-6219-4DAF-AFFA-B67FED9D9685}">
      <dgm:prSet/>
      <dgm:spPr/>
      <dgm:t>
        <a:bodyPr/>
        <a:lstStyle/>
        <a:p>
          <a:endParaRPr lang="en-US"/>
        </a:p>
      </dgm:t>
    </dgm:pt>
    <dgm:pt modelId="{C6A606EF-55F1-4FB4-8A6B-20326EB07DCA}" type="pres">
      <dgm:prSet presAssocID="{52CAD855-EA4C-42AC-AE9F-97B32679FF5D}" presName="Name0" presStyleCnt="0">
        <dgm:presLayoutVars>
          <dgm:dir/>
          <dgm:resizeHandles val="exact"/>
        </dgm:presLayoutVars>
      </dgm:prSet>
      <dgm:spPr/>
    </dgm:pt>
    <dgm:pt modelId="{7A3AC08F-0846-4435-B6C6-6E2D3558037E}" type="pres">
      <dgm:prSet presAssocID="{06BD7308-E533-4A44-BC17-262A526AB3BC}" presName="parTxOnly" presStyleLbl="node1" presStyleIdx="0" presStyleCnt="6" custLinFactNeighborX="-47238">
        <dgm:presLayoutVars>
          <dgm:bulletEnabled val="1"/>
        </dgm:presLayoutVars>
      </dgm:prSet>
      <dgm:spPr/>
    </dgm:pt>
    <dgm:pt modelId="{B4A03F04-8A6A-4C33-8A97-D9197122FFA5}" type="pres">
      <dgm:prSet presAssocID="{73717B92-976E-440F-A65B-BC585716A9EC}" presName="parSpace" presStyleCnt="0"/>
      <dgm:spPr/>
    </dgm:pt>
    <dgm:pt modelId="{1AF1CDB2-A41F-448B-BBFA-4A2933E1E2B0}" type="pres">
      <dgm:prSet presAssocID="{FD7AE72E-F0CB-46A7-BC77-DE8364571EAE}" presName="parTxOnly" presStyleLbl="node1" presStyleIdx="1" presStyleCnt="6">
        <dgm:presLayoutVars>
          <dgm:bulletEnabled val="1"/>
        </dgm:presLayoutVars>
      </dgm:prSet>
      <dgm:spPr/>
    </dgm:pt>
    <dgm:pt modelId="{9F56CA4B-6E76-45CE-8F7B-EF46D242BC02}" type="pres">
      <dgm:prSet presAssocID="{1D5F2CE9-4E6F-4C44-B626-D0B889434319}" presName="parSpace" presStyleCnt="0"/>
      <dgm:spPr/>
    </dgm:pt>
    <dgm:pt modelId="{F70A63D2-FFED-45B5-8BB4-F6D6A99E220B}" type="pres">
      <dgm:prSet presAssocID="{F7F817B5-9951-4BD7-95DB-1C8E949C97A0}" presName="parTxOnly" presStyleLbl="node1" presStyleIdx="2" presStyleCnt="6">
        <dgm:presLayoutVars>
          <dgm:bulletEnabled val="1"/>
        </dgm:presLayoutVars>
      </dgm:prSet>
      <dgm:spPr/>
    </dgm:pt>
    <dgm:pt modelId="{07385859-B339-4CF6-A2C9-86DA411FA924}" type="pres">
      <dgm:prSet presAssocID="{2427A0B7-E3AD-4C52-A49D-C60403EC12ED}" presName="parSpace" presStyleCnt="0"/>
      <dgm:spPr/>
    </dgm:pt>
    <dgm:pt modelId="{04EFD8D3-8ECC-416F-A5C0-2C30CC97CA8D}" type="pres">
      <dgm:prSet presAssocID="{983C543E-3B8B-4E3B-AC18-2CBA5C0677A3}" presName="parTxOnly" presStyleLbl="node1" presStyleIdx="3" presStyleCnt="6" custLinFactY="-100000" custLinFactNeighborX="-32080" custLinFactNeighborY="-108458">
        <dgm:presLayoutVars>
          <dgm:bulletEnabled val="1"/>
        </dgm:presLayoutVars>
      </dgm:prSet>
      <dgm:spPr/>
    </dgm:pt>
    <dgm:pt modelId="{44F33042-95AE-42D5-B097-B74328C8FAA2}" type="pres">
      <dgm:prSet presAssocID="{FED5639F-5D12-4EDC-ACA9-06FAC0B36F05}" presName="parSpace" presStyleCnt="0"/>
      <dgm:spPr/>
    </dgm:pt>
    <dgm:pt modelId="{9742F840-D87C-4535-90E5-FB0F390B73A4}" type="pres">
      <dgm:prSet presAssocID="{292FD1E9-C06B-4E14-A377-9DD135099B85}" presName="parTxOnly" presStyleLbl="node1" presStyleIdx="4" presStyleCnt="6">
        <dgm:presLayoutVars>
          <dgm:bulletEnabled val="1"/>
        </dgm:presLayoutVars>
      </dgm:prSet>
      <dgm:spPr/>
    </dgm:pt>
    <dgm:pt modelId="{244DD70D-BBA8-4A3A-8BC2-E600DA065C06}" type="pres">
      <dgm:prSet presAssocID="{9D93D331-1DD8-4CA9-A21C-A906A430A9CA}" presName="parSpace" presStyleCnt="0"/>
      <dgm:spPr/>
    </dgm:pt>
    <dgm:pt modelId="{1BCE589B-A4C2-4DBC-B9B7-5D4A381DB1E5}" type="pres">
      <dgm:prSet presAssocID="{31A70A76-8240-4FE6-9594-BB97FB8F97F5}" presName="parTxOnly" presStyleLbl="node1" presStyleIdx="5" presStyleCnt="6">
        <dgm:presLayoutVars>
          <dgm:bulletEnabled val="1"/>
        </dgm:presLayoutVars>
      </dgm:prSet>
      <dgm:spPr/>
    </dgm:pt>
  </dgm:ptLst>
  <dgm:cxnLst>
    <dgm:cxn modelId="{D8E59B02-BE7D-45C8-908A-10529358DC58}" srcId="{52CAD855-EA4C-42AC-AE9F-97B32679FF5D}" destId="{06BD7308-E533-4A44-BC17-262A526AB3BC}" srcOrd="0" destOrd="0" parTransId="{AAE53907-227B-4A21-929E-89BAD0871994}" sibTransId="{73717B92-976E-440F-A65B-BC585716A9EC}"/>
    <dgm:cxn modelId="{E916301A-94CF-43B7-8778-04FCF83F5E53}" type="presOf" srcId="{06BD7308-E533-4A44-BC17-262A526AB3BC}" destId="{7A3AC08F-0846-4435-B6C6-6E2D3558037E}" srcOrd="0" destOrd="0" presId="urn:microsoft.com/office/officeart/2005/8/layout/hChevron3"/>
    <dgm:cxn modelId="{B3919721-A50A-48E6-A913-235F4387EB9E}" type="presOf" srcId="{983C543E-3B8B-4E3B-AC18-2CBA5C0677A3}" destId="{04EFD8D3-8ECC-416F-A5C0-2C30CC97CA8D}" srcOrd="0" destOrd="0" presId="urn:microsoft.com/office/officeart/2005/8/layout/hChevron3"/>
    <dgm:cxn modelId="{E986C82A-08B0-458D-96CE-0077680EC15D}" srcId="{52CAD855-EA4C-42AC-AE9F-97B32679FF5D}" destId="{F7F817B5-9951-4BD7-95DB-1C8E949C97A0}" srcOrd="2" destOrd="0" parTransId="{7F4D8C18-19BC-44C4-99AE-D82E6F66D7C4}" sibTransId="{2427A0B7-E3AD-4C52-A49D-C60403EC12ED}"/>
    <dgm:cxn modelId="{DE000A73-83A2-48AE-B9A1-15900AAD6D40}" type="presOf" srcId="{292FD1E9-C06B-4E14-A377-9DD135099B85}" destId="{9742F840-D87C-4535-90E5-FB0F390B73A4}" srcOrd="0" destOrd="0" presId="urn:microsoft.com/office/officeart/2005/8/layout/hChevron3"/>
    <dgm:cxn modelId="{1A1E2C81-2603-4849-8361-5CE88DF2FD2C}" type="presOf" srcId="{52CAD855-EA4C-42AC-AE9F-97B32679FF5D}" destId="{C6A606EF-55F1-4FB4-8A6B-20326EB07DCA}" srcOrd="0" destOrd="0" presId="urn:microsoft.com/office/officeart/2005/8/layout/hChevron3"/>
    <dgm:cxn modelId="{B6556981-68D7-4D01-8D5B-417465A5B417}" srcId="{52CAD855-EA4C-42AC-AE9F-97B32679FF5D}" destId="{FD7AE72E-F0CB-46A7-BC77-DE8364571EAE}" srcOrd="1" destOrd="0" parTransId="{8AAC2AE0-41AB-4275-866F-8EE4680734D9}" sibTransId="{1D5F2CE9-4E6F-4C44-B626-D0B889434319}"/>
    <dgm:cxn modelId="{DACD9F83-4E1D-49FD-AE7A-8C6A03D39704}" srcId="{52CAD855-EA4C-42AC-AE9F-97B32679FF5D}" destId="{983C543E-3B8B-4E3B-AC18-2CBA5C0677A3}" srcOrd="3" destOrd="0" parTransId="{FA244251-63D4-46AA-91BA-CE4C097EF004}" sibTransId="{FED5639F-5D12-4EDC-ACA9-06FAC0B36F05}"/>
    <dgm:cxn modelId="{6D9CE98A-2427-4356-B1A0-A81339A77381}" type="presOf" srcId="{FD7AE72E-F0CB-46A7-BC77-DE8364571EAE}" destId="{1AF1CDB2-A41F-448B-BBFA-4A2933E1E2B0}" srcOrd="0" destOrd="0" presId="urn:microsoft.com/office/officeart/2005/8/layout/hChevron3"/>
    <dgm:cxn modelId="{F2E18391-4C35-4D58-BADF-3CFAED005B32}" type="presOf" srcId="{F7F817B5-9951-4BD7-95DB-1C8E949C97A0}" destId="{F70A63D2-FFED-45B5-8BB4-F6D6A99E220B}" srcOrd="0" destOrd="0" presId="urn:microsoft.com/office/officeart/2005/8/layout/hChevron3"/>
    <dgm:cxn modelId="{524A9C96-29B1-4A8F-95CA-2BCDBE9E0E13}" srcId="{52CAD855-EA4C-42AC-AE9F-97B32679FF5D}" destId="{292FD1E9-C06B-4E14-A377-9DD135099B85}" srcOrd="4" destOrd="0" parTransId="{8F68D161-A559-4DD4-B72B-A9EBC2CC34CB}" sibTransId="{9D93D331-1DD8-4CA9-A21C-A906A430A9CA}"/>
    <dgm:cxn modelId="{EDA93BAF-6219-4DAF-AFFA-B67FED9D9685}" srcId="{52CAD855-EA4C-42AC-AE9F-97B32679FF5D}" destId="{31A70A76-8240-4FE6-9594-BB97FB8F97F5}" srcOrd="5" destOrd="0" parTransId="{B2990805-8CCF-45D7-AC35-B6A1846C2EFC}" sibTransId="{3B4FCBF2-D511-446E-B95C-37F3F13F74F3}"/>
    <dgm:cxn modelId="{79451EB9-6498-4D52-BCA5-9AA1D96087F7}" type="presOf" srcId="{31A70A76-8240-4FE6-9594-BB97FB8F97F5}" destId="{1BCE589B-A4C2-4DBC-B9B7-5D4A381DB1E5}" srcOrd="0" destOrd="0" presId="urn:microsoft.com/office/officeart/2005/8/layout/hChevron3"/>
    <dgm:cxn modelId="{9C5F3F1C-F1EF-4537-9799-ADC37E0D7267}" type="presParOf" srcId="{C6A606EF-55F1-4FB4-8A6B-20326EB07DCA}" destId="{7A3AC08F-0846-4435-B6C6-6E2D3558037E}" srcOrd="0" destOrd="0" presId="urn:microsoft.com/office/officeart/2005/8/layout/hChevron3"/>
    <dgm:cxn modelId="{F1655113-F434-45F2-9B12-F5914BA71CCF}" type="presParOf" srcId="{C6A606EF-55F1-4FB4-8A6B-20326EB07DCA}" destId="{B4A03F04-8A6A-4C33-8A97-D9197122FFA5}" srcOrd="1" destOrd="0" presId="urn:microsoft.com/office/officeart/2005/8/layout/hChevron3"/>
    <dgm:cxn modelId="{71451E14-1848-4586-886F-15ABEE94E5B5}" type="presParOf" srcId="{C6A606EF-55F1-4FB4-8A6B-20326EB07DCA}" destId="{1AF1CDB2-A41F-448B-BBFA-4A2933E1E2B0}" srcOrd="2" destOrd="0" presId="urn:microsoft.com/office/officeart/2005/8/layout/hChevron3"/>
    <dgm:cxn modelId="{0D9FDBC3-4D72-4753-BAD8-24BFD0E2201A}" type="presParOf" srcId="{C6A606EF-55F1-4FB4-8A6B-20326EB07DCA}" destId="{9F56CA4B-6E76-45CE-8F7B-EF46D242BC02}" srcOrd="3" destOrd="0" presId="urn:microsoft.com/office/officeart/2005/8/layout/hChevron3"/>
    <dgm:cxn modelId="{8FA15422-0B0A-4E4D-A1D4-0F43230A4091}" type="presParOf" srcId="{C6A606EF-55F1-4FB4-8A6B-20326EB07DCA}" destId="{F70A63D2-FFED-45B5-8BB4-F6D6A99E220B}" srcOrd="4" destOrd="0" presId="urn:microsoft.com/office/officeart/2005/8/layout/hChevron3"/>
    <dgm:cxn modelId="{89739E37-3F3D-43F2-B3A6-B0628E0844E5}" type="presParOf" srcId="{C6A606EF-55F1-4FB4-8A6B-20326EB07DCA}" destId="{07385859-B339-4CF6-A2C9-86DA411FA924}" srcOrd="5" destOrd="0" presId="urn:microsoft.com/office/officeart/2005/8/layout/hChevron3"/>
    <dgm:cxn modelId="{50FCC44E-8159-43C3-B121-1EE39F0E93E3}" type="presParOf" srcId="{C6A606EF-55F1-4FB4-8A6B-20326EB07DCA}" destId="{04EFD8D3-8ECC-416F-A5C0-2C30CC97CA8D}" srcOrd="6" destOrd="0" presId="urn:microsoft.com/office/officeart/2005/8/layout/hChevron3"/>
    <dgm:cxn modelId="{CAC592CA-8AC6-44AB-97E4-699F970A1935}" type="presParOf" srcId="{C6A606EF-55F1-4FB4-8A6B-20326EB07DCA}" destId="{44F33042-95AE-42D5-B097-B74328C8FAA2}" srcOrd="7" destOrd="0" presId="urn:microsoft.com/office/officeart/2005/8/layout/hChevron3"/>
    <dgm:cxn modelId="{7ED394BC-A7EF-4F39-88A3-91E9E8F4BDFE}" type="presParOf" srcId="{C6A606EF-55F1-4FB4-8A6B-20326EB07DCA}" destId="{9742F840-D87C-4535-90E5-FB0F390B73A4}" srcOrd="8" destOrd="0" presId="urn:microsoft.com/office/officeart/2005/8/layout/hChevron3"/>
    <dgm:cxn modelId="{49F092DC-66EF-4FF9-93EF-3E16B2351EDB}" type="presParOf" srcId="{C6A606EF-55F1-4FB4-8A6B-20326EB07DCA}" destId="{244DD70D-BBA8-4A3A-8BC2-E600DA065C06}" srcOrd="9" destOrd="0" presId="urn:microsoft.com/office/officeart/2005/8/layout/hChevron3"/>
    <dgm:cxn modelId="{5C39045B-8CCE-4C23-A35E-759540B21681}" type="presParOf" srcId="{C6A606EF-55F1-4FB4-8A6B-20326EB07DCA}" destId="{1BCE589B-A4C2-4DBC-B9B7-5D4A381DB1E5}" srcOrd="10"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52CAD855-EA4C-42AC-AE9F-97B32679FF5D}" type="doc">
      <dgm:prSet loTypeId="urn:microsoft.com/office/officeart/2005/8/layout/hChevron3" loCatId="process" qsTypeId="urn:microsoft.com/office/officeart/2005/8/quickstyle/simple1" qsCatId="simple" csTypeId="urn:microsoft.com/office/officeart/2005/8/colors/accent1_2" csCatId="accent1" phldr="1"/>
      <dgm:spPr/>
    </dgm:pt>
    <dgm:pt modelId="{06BD7308-E533-4A44-BC17-262A526AB3BC}">
      <dgm:prSet phldrT="[Text]"/>
      <dgm:spPr>
        <a:solidFill>
          <a:schemeClr val="accent2"/>
        </a:solidFill>
        <a:ln>
          <a:noFill/>
        </a:ln>
      </dgm:spPr>
      <dgm:t>
        <a:bodyPr/>
        <a:lstStyle/>
        <a:p>
          <a:r>
            <a:rPr lang="en-US"/>
            <a:t>Introduction</a:t>
          </a:r>
        </a:p>
      </dgm:t>
    </dgm:pt>
    <dgm:pt modelId="{AAE53907-227B-4A21-929E-89BAD0871994}" type="parTrans" cxnId="{D8E59B02-BE7D-45C8-908A-10529358DC58}">
      <dgm:prSet/>
      <dgm:spPr/>
      <dgm:t>
        <a:bodyPr/>
        <a:lstStyle/>
        <a:p>
          <a:endParaRPr lang="en-US"/>
        </a:p>
      </dgm:t>
    </dgm:pt>
    <dgm:pt modelId="{73717B92-976E-440F-A65B-BC585716A9EC}" type="sibTrans" cxnId="{D8E59B02-BE7D-45C8-908A-10529358DC58}">
      <dgm:prSet/>
      <dgm:spPr/>
      <dgm:t>
        <a:bodyPr/>
        <a:lstStyle/>
        <a:p>
          <a:endParaRPr lang="en-US"/>
        </a:p>
      </dgm:t>
    </dgm:pt>
    <dgm:pt modelId="{FD7AE72E-F0CB-46A7-BC77-DE8364571EAE}">
      <dgm:prSet phldrT="[Text]"/>
      <dgm:spPr>
        <a:solidFill>
          <a:schemeClr val="accent2"/>
        </a:solidFill>
        <a:ln>
          <a:noFill/>
        </a:ln>
      </dgm:spPr>
      <dgm:t>
        <a:bodyPr/>
        <a:lstStyle/>
        <a:p>
          <a:r>
            <a:rPr lang="en-US"/>
            <a:t>Data Exploration</a:t>
          </a:r>
        </a:p>
      </dgm:t>
    </dgm:pt>
    <dgm:pt modelId="{8AAC2AE0-41AB-4275-866F-8EE4680734D9}" type="parTrans" cxnId="{B6556981-68D7-4D01-8D5B-417465A5B417}">
      <dgm:prSet/>
      <dgm:spPr/>
      <dgm:t>
        <a:bodyPr/>
        <a:lstStyle/>
        <a:p>
          <a:endParaRPr lang="en-US"/>
        </a:p>
      </dgm:t>
    </dgm:pt>
    <dgm:pt modelId="{1D5F2CE9-4E6F-4C44-B626-D0B889434319}" type="sibTrans" cxnId="{B6556981-68D7-4D01-8D5B-417465A5B417}">
      <dgm:prSet/>
      <dgm:spPr/>
      <dgm:t>
        <a:bodyPr/>
        <a:lstStyle/>
        <a:p>
          <a:endParaRPr lang="en-US"/>
        </a:p>
      </dgm:t>
    </dgm:pt>
    <dgm:pt modelId="{F7F817B5-9951-4BD7-95DB-1C8E949C97A0}">
      <dgm:prSet phldrT="[Text]"/>
      <dgm:spPr>
        <a:solidFill>
          <a:schemeClr val="accent2"/>
        </a:solidFill>
        <a:ln>
          <a:noFill/>
        </a:ln>
      </dgm:spPr>
      <dgm:t>
        <a:bodyPr/>
        <a:lstStyle/>
        <a:p>
          <a:r>
            <a:rPr lang="en-US"/>
            <a:t>Data Preparation</a:t>
          </a:r>
        </a:p>
      </dgm:t>
    </dgm:pt>
    <dgm:pt modelId="{7F4D8C18-19BC-44C4-99AE-D82E6F66D7C4}" type="parTrans" cxnId="{E986C82A-08B0-458D-96CE-0077680EC15D}">
      <dgm:prSet/>
      <dgm:spPr/>
      <dgm:t>
        <a:bodyPr/>
        <a:lstStyle/>
        <a:p>
          <a:endParaRPr lang="en-US"/>
        </a:p>
      </dgm:t>
    </dgm:pt>
    <dgm:pt modelId="{2427A0B7-E3AD-4C52-A49D-C60403EC12ED}" type="sibTrans" cxnId="{E986C82A-08B0-458D-96CE-0077680EC15D}">
      <dgm:prSet/>
      <dgm:spPr/>
      <dgm:t>
        <a:bodyPr/>
        <a:lstStyle/>
        <a:p>
          <a:endParaRPr lang="en-US"/>
        </a:p>
      </dgm:t>
    </dgm:pt>
    <dgm:pt modelId="{983C543E-3B8B-4E3B-AC18-2CBA5C0677A3}">
      <dgm:prSet/>
      <dgm:spPr>
        <a:solidFill>
          <a:schemeClr val="accent2"/>
        </a:solidFill>
        <a:ln>
          <a:noFill/>
        </a:ln>
      </dgm:spPr>
      <dgm:t>
        <a:bodyPr/>
        <a:lstStyle/>
        <a:p>
          <a:r>
            <a:rPr lang="en-US"/>
            <a:t>Methodology</a:t>
          </a:r>
        </a:p>
      </dgm:t>
    </dgm:pt>
    <dgm:pt modelId="{FA244251-63D4-46AA-91BA-CE4C097EF004}" type="parTrans" cxnId="{DACD9F83-4E1D-49FD-AE7A-8C6A03D39704}">
      <dgm:prSet/>
      <dgm:spPr/>
      <dgm:t>
        <a:bodyPr/>
        <a:lstStyle/>
        <a:p>
          <a:endParaRPr lang="en-US"/>
        </a:p>
      </dgm:t>
    </dgm:pt>
    <dgm:pt modelId="{FED5639F-5D12-4EDC-ACA9-06FAC0B36F05}" type="sibTrans" cxnId="{DACD9F83-4E1D-49FD-AE7A-8C6A03D39704}">
      <dgm:prSet/>
      <dgm:spPr/>
      <dgm:t>
        <a:bodyPr/>
        <a:lstStyle/>
        <a:p>
          <a:endParaRPr lang="en-US"/>
        </a:p>
      </dgm:t>
    </dgm:pt>
    <dgm:pt modelId="{292FD1E9-C06B-4E14-A377-9DD135099B85}">
      <dgm:prSet/>
      <dgm:spPr>
        <a:solidFill>
          <a:schemeClr val="accent1"/>
        </a:solidFill>
        <a:ln>
          <a:noFill/>
        </a:ln>
      </dgm:spPr>
      <dgm:t>
        <a:bodyPr/>
        <a:lstStyle/>
        <a:p>
          <a:r>
            <a:rPr lang="en-US"/>
            <a:t>Results</a:t>
          </a:r>
        </a:p>
      </dgm:t>
    </dgm:pt>
    <dgm:pt modelId="{8F68D161-A559-4DD4-B72B-A9EBC2CC34CB}" type="parTrans" cxnId="{524A9C96-29B1-4A8F-95CA-2BCDBE9E0E13}">
      <dgm:prSet/>
      <dgm:spPr/>
      <dgm:t>
        <a:bodyPr/>
        <a:lstStyle/>
        <a:p>
          <a:endParaRPr lang="en-US"/>
        </a:p>
      </dgm:t>
    </dgm:pt>
    <dgm:pt modelId="{9D93D331-1DD8-4CA9-A21C-A906A430A9CA}" type="sibTrans" cxnId="{524A9C96-29B1-4A8F-95CA-2BCDBE9E0E13}">
      <dgm:prSet/>
      <dgm:spPr/>
      <dgm:t>
        <a:bodyPr/>
        <a:lstStyle/>
        <a:p>
          <a:endParaRPr lang="en-US"/>
        </a:p>
      </dgm:t>
    </dgm:pt>
    <dgm:pt modelId="{31A70A76-8240-4FE6-9594-BB97FB8F97F5}">
      <dgm:prSet/>
      <dgm:spPr>
        <a:solidFill>
          <a:schemeClr val="accent2"/>
        </a:solidFill>
        <a:ln>
          <a:noFill/>
        </a:ln>
      </dgm:spPr>
      <dgm:t>
        <a:bodyPr/>
        <a:lstStyle/>
        <a:p>
          <a:r>
            <a:rPr lang="en-US"/>
            <a:t>Lessons Learnt</a:t>
          </a:r>
        </a:p>
      </dgm:t>
    </dgm:pt>
    <dgm:pt modelId="{B2990805-8CCF-45D7-AC35-B6A1846C2EFC}" type="parTrans" cxnId="{EDA93BAF-6219-4DAF-AFFA-B67FED9D9685}">
      <dgm:prSet/>
      <dgm:spPr/>
      <dgm:t>
        <a:bodyPr/>
        <a:lstStyle/>
        <a:p>
          <a:endParaRPr lang="en-US"/>
        </a:p>
      </dgm:t>
    </dgm:pt>
    <dgm:pt modelId="{3B4FCBF2-D511-446E-B95C-37F3F13F74F3}" type="sibTrans" cxnId="{EDA93BAF-6219-4DAF-AFFA-B67FED9D9685}">
      <dgm:prSet/>
      <dgm:spPr/>
      <dgm:t>
        <a:bodyPr/>
        <a:lstStyle/>
        <a:p>
          <a:endParaRPr lang="en-US"/>
        </a:p>
      </dgm:t>
    </dgm:pt>
    <dgm:pt modelId="{C6A606EF-55F1-4FB4-8A6B-20326EB07DCA}" type="pres">
      <dgm:prSet presAssocID="{52CAD855-EA4C-42AC-AE9F-97B32679FF5D}" presName="Name0" presStyleCnt="0">
        <dgm:presLayoutVars>
          <dgm:dir/>
          <dgm:resizeHandles val="exact"/>
        </dgm:presLayoutVars>
      </dgm:prSet>
      <dgm:spPr/>
    </dgm:pt>
    <dgm:pt modelId="{7A3AC08F-0846-4435-B6C6-6E2D3558037E}" type="pres">
      <dgm:prSet presAssocID="{06BD7308-E533-4A44-BC17-262A526AB3BC}" presName="parTxOnly" presStyleLbl="node1" presStyleIdx="0" presStyleCnt="6" custLinFactNeighborX="-47238">
        <dgm:presLayoutVars>
          <dgm:bulletEnabled val="1"/>
        </dgm:presLayoutVars>
      </dgm:prSet>
      <dgm:spPr/>
    </dgm:pt>
    <dgm:pt modelId="{B4A03F04-8A6A-4C33-8A97-D9197122FFA5}" type="pres">
      <dgm:prSet presAssocID="{73717B92-976E-440F-A65B-BC585716A9EC}" presName="parSpace" presStyleCnt="0"/>
      <dgm:spPr/>
    </dgm:pt>
    <dgm:pt modelId="{1AF1CDB2-A41F-448B-BBFA-4A2933E1E2B0}" type="pres">
      <dgm:prSet presAssocID="{FD7AE72E-F0CB-46A7-BC77-DE8364571EAE}" presName="parTxOnly" presStyleLbl="node1" presStyleIdx="1" presStyleCnt="6">
        <dgm:presLayoutVars>
          <dgm:bulletEnabled val="1"/>
        </dgm:presLayoutVars>
      </dgm:prSet>
      <dgm:spPr/>
    </dgm:pt>
    <dgm:pt modelId="{9F56CA4B-6E76-45CE-8F7B-EF46D242BC02}" type="pres">
      <dgm:prSet presAssocID="{1D5F2CE9-4E6F-4C44-B626-D0B889434319}" presName="parSpace" presStyleCnt="0"/>
      <dgm:spPr/>
    </dgm:pt>
    <dgm:pt modelId="{F70A63D2-FFED-45B5-8BB4-F6D6A99E220B}" type="pres">
      <dgm:prSet presAssocID="{F7F817B5-9951-4BD7-95DB-1C8E949C97A0}" presName="parTxOnly" presStyleLbl="node1" presStyleIdx="2" presStyleCnt="6">
        <dgm:presLayoutVars>
          <dgm:bulletEnabled val="1"/>
        </dgm:presLayoutVars>
      </dgm:prSet>
      <dgm:spPr/>
    </dgm:pt>
    <dgm:pt modelId="{07385859-B339-4CF6-A2C9-86DA411FA924}" type="pres">
      <dgm:prSet presAssocID="{2427A0B7-E3AD-4C52-A49D-C60403EC12ED}" presName="parSpace" presStyleCnt="0"/>
      <dgm:spPr/>
    </dgm:pt>
    <dgm:pt modelId="{04EFD8D3-8ECC-416F-A5C0-2C30CC97CA8D}" type="pres">
      <dgm:prSet presAssocID="{983C543E-3B8B-4E3B-AC18-2CBA5C0677A3}" presName="parTxOnly" presStyleLbl="node1" presStyleIdx="3" presStyleCnt="6" custLinFactY="-100000" custLinFactNeighborX="-32080" custLinFactNeighborY="-108458">
        <dgm:presLayoutVars>
          <dgm:bulletEnabled val="1"/>
        </dgm:presLayoutVars>
      </dgm:prSet>
      <dgm:spPr/>
    </dgm:pt>
    <dgm:pt modelId="{44F33042-95AE-42D5-B097-B74328C8FAA2}" type="pres">
      <dgm:prSet presAssocID="{FED5639F-5D12-4EDC-ACA9-06FAC0B36F05}" presName="parSpace" presStyleCnt="0"/>
      <dgm:spPr/>
    </dgm:pt>
    <dgm:pt modelId="{9742F840-D87C-4535-90E5-FB0F390B73A4}" type="pres">
      <dgm:prSet presAssocID="{292FD1E9-C06B-4E14-A377-9DD135099B85}" presName="parTxOnly" presStyleLbl="node1" presStyleIdx="4" presStyleCnt="6">
        <dgm:presLayoutVars>
          <dgm:bulletEnabled val="1"/>
        </dgm:presLayoutVars>
      </dgm:prSet>
      <dgm:spPr/>
    </dgm:pt>
    <dgm:pt modelId="{244DD70D-BBA8-4A3A-8BC2-E600DA065C06}" type="pres">
      <dgm:prSet presAssocID="{9D93D331-1DD8-4CA9-A21C-A906A430A9CA}" presName="parSpace" presStyleCnt="0"/>
      <dgm:spPr/>
    </dgm:pt>
    <dgm:pt modelId="{1BCE589B-A4C2-4DBC-B9B7-5D4A381DB1E5}" type="pres">
      <dgm:prSet presAssocID="{31A70A76-8240-4FE6-9594-BB97FB8F97F5}" presName="parTxOnly" presStyleLbl="node1" presStyleIdx="5" presStyleCnt="6">
        <dgm:presLayoutVars>
          <dgm:bulletEnabled val="1"/>
        </dgm:presLayoutVars>
      </dgm:prSet>
      <dgm:spPr/>
    </dgm:pt>
  </dgm:ptLst>
  <dgm:cxnLst>
    <dgm:cxn modelId="{D8E59B02-BE7D-45C8-908A-10529358DC58}" srcId="{52CAD855-EA4C-42AC-AE9F-97B32679FF5D}" destId="{06BD7308-E533-4A44-BC17-262A526AB3BC}" srcOrd="0" destOrd="0" parTransId="{AAE53907-227B-4A21-929E-89BAD0871994}" sibTransId="{73717B92-976E-440F-A65B-BC585716A9EC}"/>
    <dgm:cxn modelId="{E916301A-94CF-43B7-8778-04FCF83F5E53}" type="presOf" srcId="{06BD7308-E533-4A44-BC17-262A526AB3BC}" destId="{7A3AC08F-0846-4435-B6C6-6E2D3558037E}" srcOrd="0" destOrd="0" presId="urn:microsoft.com/office/officeart/2005/8/layout/hChevron3"/>
    <dgm:cxn modelId="{B3919721-A50A-48E6-A913-235F4387EB9E}" type="presOf" srcId="{983C543E-3B8B-4E3B-AC18-2CBA5C0677A3}" destId="{04EFD8D3-8ECC-416F-A5C0-2C30CC97CA8D}" srcOrd="0" destOrd="0" presId="urn:microsoft.com/office/officeart/2005/8/layout/hChevron3"/>
    <dgm:cxn modelId="{E986C82A-08B0-458D-96CE-0077680EC15D}" srcId="{52CAD855-EA4C-42AC-AE9F-97B32679FF5D}" destId="{F7F817B5-9951-4BD7-95DB-1C8E949C97A0}" srcOrd="2" destOrd="0" parTransId="{7F4D8C18-19BC-44C4-99AE-D82E6F66D7C4}" sibTransId="{2427A0B7-E3AD-4C52-A49D-C60403EC12ED}"/>
    <dgm:cxn modelId="{DE000A73-83A2-48AE-B9A1-15900AAD6D40}" type="presOf" srcId="{292FD1E9-C06B-4E14-A377-9DD135099B85}" destId="{9742F840-D87C-4535-90E5-FB0F390B73A4}" srcOrd="0" destOrd="0" presId="urn:microsoft.com/office/officeart/2005/8/layout/hChevron3"/>
    <dgm:cxn modelId="{1A1E2C81-2603-4849-8361-5CE88DF2FD2C}" type="presOf" srcId="{52CAD855-EA4C-42AC-AE9F-97B32679FF5D}" destId="{C6A606EF-55F1-4FB4-8A6B-20326EB07DCA}" srcOrd="0" destOrd="0" presId="urn:microsoft.com/office/officeart/2005/8/layout/hChevron3"/>
    <dgm:cxn modelId="{B6556981-68D7-4D01-8D5B-417465A5B417}" srcId="{52CAD855-EA4C-42AC-AE9F-97B32679FF5D}" destId="{FD7AE72E-F0CB-46A7-BC77-DE8364571EAE}" srcOrd="1" destOrd="0" parTransId="{8AAC2AE0-41AB-4275-866F-8EE4680734D9}" sibTransId="{1D5F2CE9-4E6F-4C44-B626-D0B889434319}"/>
    <dgm:cxn modelId="{DACD9F83-4E1D-49FD-AE7A-8C6A03D39704}" srcId="{52CAD855-EA4C-42AC-AE9F-97B32679FF5D}" destId="{983C543E-3B8B-4E3B-AC18-2CBA5C0677A3}" srcOrd="3" destOrd="0" parTransId="{FA244251-63D4-46AA-91BA-CE4C097EF004}" sibTransId="{FED5639F-5D12-4EDC-ACA9-06FAC0B36F05}"/>
    <dgm:cxn modelId="{6D9CE98A-2427-4356-B1A0-A81339A77381}" type="presOf" srcId="{FD7AE72E-F0CB-46A7-BC77-DE8364571EAE}" destId="{1AF1CDB2-A41F-448B-BBFA-4A2933E1E2B0}" srcOrd="0" destOrd="0" presId="urn:microsoft.com/office/officeart/2005/8/layout/hChevron3"/>
    <dgm:cxn modelId="{F2E18391-4C35-4D58-BADF-3CFAED005B32}" type="presOf" srcId="{F7F817B5-9951-4BD7-95DB-1C8E949C97A0}" destId="{F70A63D2-FFED-45B5-8BB4-F6D6A99E220B}" srcOrd="0" destOrd="0" presId="urn:microsoft.com/office/officeart/2005/8/layout/hChevron3"/>
    <dgm:cxn modelId="{524A9C96-29B1-4A8F-95CA-2BCDBE9E0E13}" srcId="{52CAD855-EA4C-42AC-AE9F-97B32679FF5D}" destId="{292FD1E9-C06B-4E14-A377-9DD135099B85}" srcOrd="4" destOrd="0" parTransId="{8F68D161-A559-4DD4-B72B-A9EBC2CC34CB}" sibTransId="{9D93D331-1DD8-4CA9-A21C-A906A430A9CA}"/>
    <dgm:cxn modelId="{EDA93BAF-6219-4DAF-AFFA-B67FED9D9685}" srcId="{52CAD855-EA4C-42AC-AE9F-97B32679FF5D}" destId="{31A70A76-8240-4FE6-9594-BB97FB8F97F5}" srcOrd="5" destOrd="0" parTransId="{B2990805-8CCF-45D7-AC35-B6A1846C2EFC}" sibTransId="{3B4FCBF2-D511-446E-B95C-37F3F13F74F3}"/>
    <dgm:cxn modelId="{79451EB9-6498-4D52-BCA5-9AA1D96087F7}" type="presOf" srcId="{31A70A76-8240-4FE6-9594-BB97FB8F97F5}" destId="{1BCE589B-A4C2-4DBC-B9B7-5D4A381DB1E5}" srcOrd="0" destOrd="0" presId="urn:microsoft.com/office/officeart/2005/8/layout/hChevron3"/>
    <dgm:cxn modelId="{9C5F3F1C-F1EF-4537-9799-ADC37E0D7267}" type="presParOf" srcId="{C6A606EF-55F1-4FB4-8A6B-20326EB07DCA}" destId="{7A3AC08F-0846-4435-B6C6-6E2D3558037E}" srcOrd="0" destOrd="0" presId="urn:microsoft.com/office/officeart/2005/8/layout/hChevron3"/>
    <dgm:cxn modelId="{F1655113-F434-45F2-9B12-F5914BA71CCF}" type="presParOf" srcId="{C6A606EF-55F1-4FB4-8A6B-20326EB07DCA}" destId="{B4A03F04-8A6A-4C33-8A97-D9197122FFA5}" srcOrd="1" destOrd="0" presId="urn:microsoft.com/office/officeart/2005/8/layout/hChevron3"/>
    <dgm:cxn modelId="{71451E14-1848-4586-886F-15ABEE94E5B5}" type="presParOf" srcId="{C6A606EF-55F1-4FB4-8A6B-20326EB07DCA}" destId="{1AF1CDB2-A41F-448B-BBFA-4A2933E1E2B0}" srcOrd="2" destOrd="0" presId="urn:microsoft.com/office/officeart/2005/8/layout/hChevron3"/>
    <dgm:cxn modelId="{0D9FDBC3-4D72-4753-BAD8-24BFD0E2201A}" type="presParOf" srcId="{C6A606EF-55F1-4FB4-8A6B-20326EB07DCA}" destId="{9F56CA4B-6E76-45CE-8F7B-EF46D242BC02}" srcOrd="3" destOrd="0" presId="urn:microsoft.com/office/officeart/2005/8/layout/hChevron3"/>
    <dgm:cxn modelId="{8FA15422-0B0A-4E4D-A1D4-0F43230A4091}" type="presParOf" srcId="{C6A606EF-55F1-4FB4-8A6B-20326EB07DCA}" destId="{F70A63D2-FFED-45B5-8BB4-F6D6A99E220B}" srcOrd="4" destOrd="0" presId="urn:microsoft.com/office/officeart/2005/8/layout/hChevron3"/>
    <dgm:cxn modelId="{89739E37-3F3D-43F2-B3A6-B0628E0844E5}" type="presParOf" srcId="{C6A606EF-55F1-4FB4-8A6B-20326EB07DCA}" destId="{07385859-B339-4CF6-A2C9-86DA411FA924}" srcOrd="5" destOrd="0" presId="urn:microsoft.com/office/officeart/2005/8/layout/hChevron3"/>
    <dgm:cxn modelId="{50FCC44E-8159-43C3-B121-1EE39F0E93E3}" type="presParOf" srcId="{C6A606EF-55F1-4FB4-8A6B-20326EB07DCA}" destId="{04EFD8D3-8ECC-416F-A5C0-2C30CC97CA8D}" srcOrd="6" destOrd="0" presId="urn:microsoft.com/office/officeart/2005/8/layout/hChevron3"/>
    <dgm:cxn modelId="{CAC592CA-8AC6-44AB-97E4-699F970A1935}" type="presParOf" srcId="{C6A606EF-55F1-4FB4-8A6B-20326EB07DCA}" destId="{44F33042-95AE-42D5-B097-B74328C8FAA2}" srcOrd="7" destOrd="0" presId="urn:microsoft.com/office/officeart/2005/8/layout/hChevron3"/>
    <dgm:cxn modelId="{7ED394BC-A7EF-4F39-88A3-91E9E8F4BDFE}" type="presParOf" srcId="{C6A606EF-55F1-4FB4-8A6B-20326EB07DCA}" destId="{9742F840-D87C-4535-90E5-FB0F390B73A4}" srcOrd="8" destOrd="0" presId="urn:microsoft.com/office/officeart/2005/8/layout/hChevron3"/>
    <dgm:cxn modelId="{49F092DC-66EF-4FF9-93EF-3E16B2351EDB}" type="presParOf" srcId="{C6A606EF-55F1-4FB4-8A6B-20326EB07DCA}" destId="{244DD70D-BBA8-4A3A-8BC2-E600DA065C06}" srcOrd="9" destOrd="0" presId="urn:microsoft.com/office/officeart/2005/8/layout/hChevron3"/>
    <dgm:cxn modelId="{5C39045B-8CCE-4C23-A35E-759540B21681}" type="presParOf" srcId="{C6A606EF-55F1-4FB4-8A6B-20326EB07DCA}" destId="{1BCE589B-A4C2-4DBC-B9B7-5D4A381DB1E5}"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52CAD855-EA4C-42AC-AE9F-97B32679FF5D}" type="doc">
      <dgm:prSet loTypeId="urn:microsoft.com/office/officeart/2005/8/layout/hChevron3" loCatId="process" qsTypeId="urn:microsoft.com/office/officeart/2005/8/quickstyle/simple1" qsCatId="simple" csTypeId="urn:microsoft.com/office/officeart/2005/8/colors/accent1_2" csCatId="accent1" phldr="1"/>
      <dgm:spPr/>
    </dgm:pt>
    <dgm:pt modelId="{06BD7308-E533-4A44-BC17-262A526AB3BC}">
      <dgm:prSet phldrT="[Text]"/>
      <dgm:spPr>
        <a:solidFill>
          <a:schemeClr val="accent2"/>
        </a:solidFill>
        <a:ln>
          <a:noFill/>
        </a:ln>
      </dgm:spPr>
      <dgm:t>
        <a:bodyPr/>
        <a:lstStyle/>
        <a:p>
          <a:r>
            <a:rPr lang="en-US"/>
            <a:t>Introduction</a:t>
          </a:r>
        </a:p>
      </dgm:t>
    </dgm:pt>
    <dgm:pt modelId="{AAE53907-227B-4A21-929E-89BAD0871994}" type="parTrans" cxnId="{D8E59B02-BE7D-45C8-908A-10529358DC58}">
      <dgm:prSet/>
      <dgm:spPr/>
      <dgm:t>
        <a:bodyPr/>
        <a:lstStyle/>
        <a:p>
          <a:endParaRPr lang="en-US"/>
        </a:p>
      </dgm:t>
    </dgm:pt>
    <dgm:pt modelId="{73717B92-976E-440F-A65B-BC585716A9EC}" type="sibTrans" cxnId="{D8E59B02-BE7D-45C8-908A-10529358DC58}">
      <dgm:prSet/>
      <dgm:spPr/>
      <dgm:t>
        <a:bodyPr/>
        <a:lstStyle/>
        <a:p>
          <a:endParaRPr lang="en-US"/>
        </a:p>
      </dgm:t>
    </dgm:pt>
    <dgm:pt modelId="{FD7AE72E-F0CB-46A7-BC77-DE8364571EAE}">
      <dgm:prSet phldrT="[Text]"/>
      <dgm:spPr>
        <a:solidFill>
          <a:schemeClr val="accent2"/>
        </a:solidFill>
        <a:ln>
          <a:noFill/>
        </a:ln>
      </dgm:spPr>
      <dgm:t>
        <a:bodyPr/>
        <a:lstStyle/>
        <a:p>
          <a:r>
            <a:rPr lang="en-US"/>
            <a:t>Data Exploration</a:t>
          </a:r>
        </a:p>
      </dgm:t>
    </dgm:pt>
    <dgm:pt modelId="{8AAC2AE0-41AB-4275-866F-8EE4680734D9}" type="parTrans" cxnId="{B6556981-68D7-4D01-8D5B-417465A5B417}">
      <dgm:prSet/>
      <dgm:spPr/>
      <dgm:t>
        <a:bodyPr/>
        <a:lstStyle/>
        <a:p>
          <a:endParaRPr lang="en-US"/>
        </a:p>
      </dgm:t>
    </dgm:pt>
    <dgm:pt modelId="{1D5F2CE9-4E6F-4C44-B626-D0B889434319}" type="sibTrans" cxnId="{B6556981-68D7-4D01-8D5B-417465A5B417}">
      <dgm:prSet/>
      <dgm:spPr/>
      <dgm:t>
        <a:bodyPr/>
        <a:lstStyle/>
        <a:p>
          <a:endParaRPr lang="en-US"/>
        </a:p>
      </dgm:t>
    </dgm:pt>
    <dgm:pt modelId="{F7F817B5-9951-4BD7-95DB-1C8E949C97A0}">
      <dgm:prSet phldrT="[Text]"/>
      <dgm:spPr>
        <a:solidFill>
          <a:schemeClr val="accent2"/>
        </a:solidFill>
        <a:ln>
          <a:noFill/>
        </a:ln>
      </dgm:spPr>
      <dgm:t>
        <a:bodyPr/>
        <a:lstStyle/>
        <a:p>
          <a:r>
            <a:rPr lang="en-US"/>
            <a:t>Data Preparation</a:t>
          </a:r>
        </a:p>
      </dgm:t>
    </dgm:pt>
    <dgm:pt modelId="{7F4D8C18-19BC-44C4-99AE-D82E6F66D7C4}" type="parTrans" cxnId="{E986C82A-08B0-458D-96CE-0077680EC15D}">
      <dgm:prSet/>
      <dgm:spPr/>
      <dgm:t>
        <a:bodyPr/>
        <a:lstStyle/>
        <a:p>
          <a:endParaRPr lang="en-US"/>
        </a:p>
      </dgm:t>
    </dgm:pt>
    <dgm:pt modelId="{2427A0B7-E3AD-4C52-A49D-C60403EC12ED}" type="sibTrans" cxnId="{E986C82A-08B0-458D-96CE-0077680EC15D}">
      <dgm:prSet/>
      <dgm:spPr/>
      <dgm:t>
        <a:bodyPr/>
        <a:lstStyle/>
        <a:p>
          <a:endParaRPr lang="en-US"/>
        </a:p>
      </dgm:t>
    </dgm:pt>
    <dgm:pt modelId="{983C543E-3B8B-4E3B-AC18-2CBA5C0677A3}">
      <dgm:prSet/>
      <dgm:spPr>
        <a:solidFill>
          <a:schemeClr val="accent2"/>
        </a:solidFill>
        <a:ln>
          <a:noFill/>
        </a:ln>
      </dgm:spPr>
      <dgm:t>
        <a:bodyPr/>
        <a:lstStyle/>
        <a:p>
          <a:r>
            <a:rPr lang="en-US"/>
            <a:t>Methodology</a:t>
          </a:r>
        </a:p>
      </dgm:t>
    </dgm:pt>
    <dgm:pt modelId="{FA244251-63D4-46AA-91BA-CE4C097EF004}" type="parTrans" cxnId="{DACD9F83-4E1D-49FD-AE7A-8C6A03D39704}">
      <dgm:prSet/>
      <dgm:spPr/>
      <dgm:t>
        <a:bodyPr/>
        <a:lstStyle/>
        <a:p>
          <a:endParaRPr lang="en-US"/>
        </a:p>
      </dgm:t>
    </dgm:pt>
    <dgm:pt modelId="{FED5639F-5D12-4EDC-ACA9-06FAC0B36F05}" type="sibTrans" cxnId="{DACD9F83-4E1D-49FD-AE7A-8C6A03D39704}">
      <dgm:prSet/>
      <dgm:spPr/>
      <dgm:t>
        <a:bodyPr/>
        <a:lstStyle/>
        <a:p>
          <a:endParaRPr lang="en-US"/>
        </a:p>
      </dgm:t>
    </dgm:pt>
    <dgm:pt modelId="{292FD1E9-C06B-4E14-A377-9DD135099B85}">
      <dgm:prSet/>
      <dgm:spPr>
        <a:solidFill>
          <a:schemeClr val="accent1"/>
        </a:solidFill>
        <a:ln>
          <a:noFill/>
        </a:ln>
      </dgm:spPr>
      <dgm:t>
        <a:bodyPr/>
        <a:lstStyle/>
        <a:p>
          <a:r>
            <a:rPr lang="en-US"/>
            <a:t>Results</a:t>
          </a:r>
        </a:p>
      </dgm:t>
    </dgm:pt>
    <dgm:pt modelId="{8F68D161-A559-4DD4-B72B-A9EBC2CC34CB}" type="parTrans" cxnId="{524A9C96-29B1-4A8F-95CA-2BCDBE9E0E13}">
      <dgm:prSet/>
      <dgm:spPr/>
      <dgm:t>
        <a:bodyPr/>
        <a:lstStyle/>
        <a:p>
          <a:endParaRPr lang="en-US"/>
        </a:p>
      </dgm:t>
    </dgm:pt>
    <dgm:pt modelId="{9D93D331-1DD8-4CA9-A21C-A906A430A9CA}" type="sibTrans" cxnId="{524A9C96-29B1-4A8F-95CA-2BCDBE9E0E13}">
      <dgm:prSet/>
      <dgm:spPr/>
      <dgm:t>
        <a:bodyPr/>
        <a:lstStyle/>
        <a:p>
          <a:endParaRPr lang="en-US"/>
        </a:p>
      </dgm:t>
    </dgm:pt>
    <dgm:pt modelId="{31A70A76-8240-4FE6-9594-BB97FB8F97F5}">
      <dgm:prSet/>
      <dgm:spPr>
        <a:solidFill>
          <a:schemeClr val="accent2"/>
        </a:solidFill>
        <a:ln>
          <a:noFill/>
        </a:ln>
      </dgm:spPr>
      <dgm:t>
        <a:bodyPr/>
        <a:lstStyle/>
        <a:p>
          <a:r>
            <a:rPr lang="en-US"/>
            <a:t>Lessons Learnt</a:t>
          </a:r>
        </a:p>
      </dgm:t>
    </dgm:pt>
    <dgm:pt modelId="{B2990805-8CCF-45D7-AC35-B6A1846C2EFC}" type="parTrans" cxnId="{EDA93BAF-6219-4DAF-AFFA-B67FED9D9685}">
      <dgm:prSet/>
      <dgm:spPr/>
      <dgm:t>
        <a:bodyPr/>
        <a:lstStyle/>
        <a:p>
          <a:endParaRPr lang="en-US"/>
        </a:p>
      </dgm:t>
    </dgm:pt>
    <dgm:pt modelId="{3B4FCBF2-D511-446E-B95C-37F3F13F74F3}" type="sibTrans" cxnId="{EDA93BAF-6219-4DAF-AFFA-B67FED9D9685}">
      <dgm:prSet/>
      <dgm:spPr/>
      <dgm:t>
        <a:bodyPr/>
        <a:lstStyle/>
        <a:p>
          <a:endParaRPr lang="en-US"/>
        </a:p>
      </dgm:t>
    </dgm:pt>
    <dgm:pt modelId="{C6A606EF-55F1-4FB4-8A6B-20326EB07DCA}" type="pres">
      <dgm:prSet presAssocID="{52CAD855-EA4C-42AC-AE9F-97B32679FF5D}" presName="Name0" presStyleCnt="0">
        <dgm:presLayoutVars>
          <dgm:dir/>
          <dgm:resizeHandles val="exact"/>
        </dgm:presLayoutVars>
      </dgm:prSet>
      <dgm:spPr/>
    </dgm:pt>
    <dgm:pt modelId="{7A3AC08F-0846-4435-B6C6-6E2D3558037E}" type="pres">
      <dgm:prSet presAssocID="{06BD7308-E533-4A44-BC17-262A526AB3BC}" presName="parTxOnly" presStyleLbl="node1" presStyleIdx="0" presStyleCnt="6" custLinFactNeighborX="-47238">
        <dgm:presLayoutVars>
          <dgm:bulletEnabled val="1"/>
        </dgm:presLayoutVars>
      </dgm:prSet>
      <dgm:spPr/>
    </dgm:pt>
    <dgm:pt modelId="{B4A03F04-8A6A-4C33-8A97-D9197122FFA5}" type="pres">
      <dgm:prSet presAssocID="{73717B92-976E-440F-A65B-BC585716A9EC}" presName="parSpace" presStyleCnt="0"/>
      <dgm:spPr/>
    </dgm:pt>
    <dgm:pt modelId="{1AF1CDB2-A41F-448B-BBFA-4A2933E1E2B0}" type="pres">
      <dgm:prSet presAssocID="{FD7AE72E-F0CB-46A7-BC77-DE8364571EAE}" presName="parTxOnly" presStyleLbl="node1" presStyleIdx="1" presStyleCnt="6">
        <dgm:presLayoutVars>
          <dgm:bulletEnabled val="1"/>
        </dgm:presLayoutVars>
      </dgm:prSet>
      <dgm:spPr/>
    </dgm:pt>
    <dgm:pt modelId="{9F56CA4B-6E76-45CE-8F7B-EF46D242BC02}" type="pres">
      <dgm:prSet presAssocID="{1D5F2CE9-4E6F-4C44-B626-D0B889434319}" presName="parSpace" presStyleCnt="0"/>
      <dgm:spPr/>
    </dgm:pt>
    <dgm:pt modelId="{F70A63D2-FFED-45B5-8BB4-F6D6A99E220B}" type="pres">
      <dgm:prSet presAssocID="{F7F817B5-9951-4BD7-95DB-1C8E949C97A0}" presName="parTxOnly" presStyleLbl="node1" presStyleIdx="2" presStyleCnt="6">
        <dgm:presLayoutVars>
          <dgm:bulletEnabled val="1"/>
        </dgm:presLayoutVars>
      </dgm:prSet>
      <dgm:spPr/>
    </dgm:pt>
    <dgm:pt modelId="{07385859-B339-4CF6-A2C9-86DA411FA924}" type="pres">
      <dgm:prSet presAssocID="{2427A0B7-E3AD-4C52-A49D-C60403EC12ED}" presName="parSpace" presStyleCnt="0"/>
      <dgm:spPr/>
    </dgm:pt>
    <dgm:pt modelId="{04EFD8D3-8ECC-416F-A5C0-2C30CC97CA8D}" type="pres">
      <dgm:prSet presAssocID="{983C543E-3B8B-4E3B-AC18-2CBA5C0677A3}" presName="parTxOnly" presStyleLbl="node1" presStyleIdx="3" presStyleCnt="6" custLinFactY="-100000" custLinFactNeighborX="-32080" custLinFactNeighborY="-108458">
        <dgm:presLayoutVars>
          <dgm:bulletEnabled val="1"/>
        </dgm:presLayoutVars>
      </dgm:prSet>
      <dgm:spPr/>
    </dgm:pt>
    <dgm:pt modelId="{44F33042-95AE-42D5-B097-B74328C8FAA2}" type="pres">
      <dgm:prSet presAssocID="{FED5639F-5D12-4EDC-ACA9-06FAC0B36F05}" presName="parSpace" presStyleCnt="0"/>
      <dgm:spPr/>
    </dgm:pt>
    <dgm:pt modelId="{9742F840-D87C-4535-90E5-FB0F390B73A4}" type="pres">
      <dgm:prSet presAssocID="{292FD1E9-C06B-4E14-A377-9DD135099B85}" presName="parTxOnly" presStyleLbl="node1" presStyleIdx="4" presStyleCnt="6">
        <dgm:presLayoutVars>
          <dgm:bulletEnabled val="1"/>
        </dgm:presLayoutVars>
      </dgm:prSet>
      <dgm:spPr/>
    </dgm:pt>
    <dgm:pt modelId="{244DD70D-BBA8-4A3A-8BC2-E600DA065C06}" type="pres">
      <dgm:prSet presAssocID="{9D93D331-1DD8-4CA9-A21C-A906A430A9CA}" presName="parSpace" presStyleCnt="0"/>
      <dgm:spPr/>
    </dgm:pt>
    <dgm:pt modelId="{1BCE589B-A4C2-4DBC-B9B7-5D4A381DB1E5}" type="pres">
      <dgm:prSet presAssocID="{31A70A76-8240-4FE6-9594-BB97FB8F97F5}" presName="parTxOnly" presStyleLbl="node1" presStyleIdx="5" presStyleCnt="6">
        <dgm:presLayoutVars>
          <dgm:bulletEnabled val="1"/>
        </dgm:presLayoutVars>
      </dgm:prSet>
      <dgm:spPr/>
    </dgm:pt>
  </dgm:ptLst>
  <dgm:cxnLst>
    <dgm:cxn modelId="{D8E59B02-BE7D-45C8-908A-10529358DC58}" srcId="{52CAD855-EA4C-42AC-AE9F-97B32679FF5D}" destId="{06BD7308-E533-4A44-BC17-262A526AB3BC}" srcOrd="0" destOrd="0" parTransId="{AAE53907-227B-4A21-929E-89BAD0871994}" sibTransId="{73717B92-976E-440F-A65B-BC585716A9EC}"/>
    <dgm:cxn modelId="{E916301A-94CF-43B7-8778-04FCF83F5E53}" type="presOf" srcId="{06BD7308-E533-4A44-BC17-262A526AB3BC}" destId="{7A3AC08F-0846-4435-B6C6-6E2D3558037E}" srcOrd="0" destOrd="0" presId="urn:microsoft.com/office/officeart/2005/8/layout/hChevron3"/>
    <dgm:cxn modelId="{B3919721-A50A-48E6-A913-235F4387EB9E}" type="presOf" srcId="{983C543E-3B8B-4E3B-AC18-2CBA5C0677A3}" destId="{04EFD8D3-8ECC-416F-A5C0-2C30CC97CA8D}" srcOrd="0" destOrd="0" presId="urn:microsoft.com/office/officeart/2005/8/layout/hChevron3"/>
    <dgm:cxn modelId="{E986C82A-08B0-458D-96CE-0077680EC15D}" srcId="{52CAD855-EA4C-42AC-AE9F-97B32679FF5D}" destId="{F7F817B5-9951-4BD7-95DB-1C8E949C97A0}" srcOrd="2" destOrd="0" parTransId="{7F4D8C18-19BC-44C4-99AE-D82E6F66D7C4}" sibTransId="{2427A0B7-E3AD-4C52-A49D-C60403EC12ED}"/>
    <dgm:cxn modelId="{DE000A73-83A2-48AE-B9A1-15900AAD6D40}" type="presOf" srcId="{292FD1E9-C06B-4E14-A377-9DD135099B85}" destId="{9742F840-D87C-4535-90E5-FB0F390B73A4}" srcOrd="0" destOrd="0" presId="urn:microsoft.com/office/officeart/2005/8/layout/hChevron3"/>
    <dgm:cxn modelId="{1A1E2C81-2603-4849-8361-5CE88DF2FD2C}" type="presOf" srcId="{52CAD855-EA4C-42AC-AE9F-97B32679FF5D}" destId="{C6A606EF-55F1-4FB4-8A6B-20326EB07DCA}" srcOrd="0" destOrd="0" presId="urn:microsoft.com/office/officeart/2005/8/layout/hChevron3"/>
    <dgm:cxn modelId="{B6556981-68D7-4D01-8D5B-417465A5B417}" srcId="{52CAD855-EA4C-42AC-AE9F-97B32679FF5D}" destId="{FD7AE72E-F0CB-46A7-BC77-DE8364571EAE}" srcOrd="1" destOrd="0" parTransId="{8AAC2AE0-41AB-4275-866F-8EE4680734D9}" sibTransId="{1D5F2CE9-4E6F-4C44-B626-D0B889434319}"/>
    <dgm:cxn modelId="{DACD9F83-4E1D-49FD-AE7A-8C6A03D39704}" srcId="{52CAD855-EA4C-42AC-AE9F-97B32679FF5D}" destId="{983C543E-3B8B-4E3B-AC18-2CBA5C0677A3}" srcOrd="3" destOrd="0" parTransId="{FA244251-63D4-46AA-91BA-CE4C097EF004}" sibTransId="{FED5639F-5D12-4EDC-ACA9-06FAC0B36F05}"/>
    <dgm:cxn modelId="{6D9CE98A-2427-4356-B1A0-A81339A77381}" type="presOf" srcId="{FD7AE72E-F0CB-46A7-BC77-DE8364571EAE}" destId="{1AF1CDB2-A41F-448B-BBFA-4A2933E1E2B0}" srcOrd="0" destOrd="0" presId="urn:microsoft.com/office/officeart/2005/8/layout/hChevron3"/>
    <dgm:cxn modelId="{F2E18391-4C35-4D58-BADF-3CFAED005B32}" type="presOf" srcId="{F7F817B5-9951-4BD7-95DB-1C8E949C97A0}" destId="{F70A63D2-FFED-45B5-8BB4-F6D6A99E220B}" srcOrd="0" destOrd="0" presId="urn:microsoft.com/office/officeart/2005/8/layout/hChevron3"/>
    <dgm:cxn modelId="{524A9C96-29B1-4A8F-95CA-2BCDBE9E0E13}" srcId="{52CAD855-EA4C-42AC-AE9F-97B32679FF5D}" destId="{292FD1E9-C06B-4E14-A377-9DD135099B85}" srcOrd="4" destOrd="0" parTransId="{8F68D161-A559-4DD4-B72B-A9EBC2CC34CB}" sibTransId="{9D93D331-1DD8-4CA9-A21C-A906A430A9CA}"/>
    <dgm:cxn modelId="{EDA93BAF-6219-4DAF-AFFA-B67FED9D9685}" srcId="{52CAD855-EA4C-42AC-AE9F-97B32679FF5D}" destId="{31A70A76-8240-4FE6-9594-BB97FB8F97F5}" srcOrd="5" destOrd="0" parTransId="{B2990805-8CCF-45D7-AC35-B6A1846C2EFC}" sibTransId="{3B4FCBF2-D511-446E-B95C-37F3F13F74F3}"/>
    <dgm:cxn modelId="{79451EB9-6498-4D52-BCA5-9AA1D96087F7}" type="presOf" srcId="{31A70A76-8240-4FE6-9594-BB97FB8F97F5}" destId="{1BCE589B-A4C2-4DBC-B9B7-5D4A381DB1E5}" srcOrd="0" destOrd="0" presId="urn:microsoft.com/office/officeart/2005/8/layout/hChevron3"/>
    <dgm:cxn modelId="{9C5F3F1C-F1EF-4537-9799-ADC37E0D7267}" type="presParOf" srcId="{C6A606EF-55F1-4FB4-8A6B-20326EB07DCA}" destId="{7A3AC08F-0846-4435-B6C6-6E2D3558037E}" srcOrd="0" destOrd="0" presId="urn:microsoft.com/office/officeart/2005/8/layout/hChevron3"/>
    <dgm:cxn modelId="{F1655113-F434-45F2-9B12-F5914BA71CCF}" type="presParOf" srcId="{C6A606EF-55F1-4FB4-8A6B-20326EB07DCA}" destId="{B4A03F04-8A6A-4C33-8A97-D9197122FFA5}" srcOrd="1" destOrd="0" presId="urn:microsoft.com/office/officeart/2005/8/layout/hChevron3"/>
    <dgm:cxn modelId="{71451E14-1848-4586-886F-15ABEE94E5B5}" type="presParOf" srcId="{C6A606EF-55F1-4FB4-8A6B-20326EB07DCA}" destId="{1AF1CDB2-A41F-448B-BBFA-4A2933E1E2B0}" srcOrd="2" destOrd="0" presId="urn:microsoft.com/office/officeart/2005/8/layout/hChevron3"/>
    <dgm:cxn modelId="{0D9FDBC3-4D72-4753-BAD8-24BFD0E2201A}" type="presParOf" srcId="{C6A606EF-55F1-4FB4-8A6B-20326EB07DCA}" destId="{9F56CA4B-6E76-45CE-8F7B-EF46D242BC02}" srcOrd="3" destOrd="0" presId="urn:microsoft.com/office/officeart/2005/8/layout/hChevron3"/>
    <dgm:cxn modelId="{8FA15422-0B0A-4E4D-A1D4-0F43230A4091}" type="presParOf" srcId="{C6A606EF-55F1-4FB4-8A6B-20326EB07DCA}" destId="{F70A63D2-FFED-45B5-8BB4-F6D6A99E220B}" srcOrd="4" destOrd="0" presId="urn:microsoft.com/office/officeart/2005/8/layout/hChevron3"/>
    <dgm:cxn modelId="{89739E37-3F3D-43F2-B3A6-B0628E0844E5}" type="presParOf" srcId="{C6A606EF-55F1-4FB4-8A6B-20326EB07DCA}" destId="{07385859-B339-4CF6-A2C9-86DA411FA924}" srcOrd="5" destOrd="0" presId="urn:microsoft.com/office/officeart/2005/8/layout/hChevron3"/>
    <dgm:cxn modelId="{50FCC44E-8159-43C3-B121-1EE39F0E93E3}" type="presParOf" srcId="{C6A606EF-55F1-4FB4-8A6B-20326EB07DCA}" destId="{04EFD8D3-8ECC-416F-A5C0-2C30CC97CA8D}" srcOrd="6" destOrd="0" presId="urn:microsoft.com/office/officeart/2005/8/layout/hChevron3"/>
    <dgm:cxn modelId="{CAC592CA-8AC6-44AB-97E4-699F970A1935}" type="presParOf" srcId="{C6A606EF-55F1-4FB4-8A6B-20326EB07DCA}" destId="{44F33042-95AE-42D5-B097-B74328C8FAA2}" srcOrd="7" destOrd="0" presId="urn:microsoft.com/office/officeart/2005/8/layout/hChevron3"/>
    <dgm:cxn modelId="{7ED394BC-A7EF-4F39-88A3-91E9E8F4BDFE}" type="presParOf" srcId="{C6A606EF-55F1-4FB4-8A6B-20326EB07DCA}" destId="{9742F840-D87C-4535-90E5-FB0F390B73A4}" srcOrd="8" destOrd="0" presId="urn:microsoft.com/office/officeart/2005/8/layout/hChevron3"/>
    <dgm:cxn modelId="{49F092DC-66EF-4FF9-93EF-3E16B2351EDB}" type="presParOf" srcId="{C6A606EF-55F1-4FB4-8A6B-20326EB07DCA}" destId="{244DD70D-BBA8-4A3A-8BC2-E600DA065C06}" srcOrd="9" destOrd="0" presId="urn:microsoft.com/office/officeart/2005/8/layout/hChevron3"/>
    <dgm:cxn modelId="{5C39045B-8CCE-4C23-A35E-759540B21681}" type="presParOf" srcId="{C6A606EF-55F1-4FB4-8A6B-20326EB07DCA}" destId="{1BCE589B-A4C2-4DBC-B9B7-5D4A381DB1E5}"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52CAD855-EA4C-42AC-AE9F-97B32679FF5D}" type="doc">
      <dgm:prSet loTypeId="urn:microsoft.com/office/officeart/2005/8/layout/hChevron3" loCatId="process" qsTypeId="urn:microsoft.com/office/officeart/2005/8/quickstyle/simple1" qsCatId="simple" csTypeId="urn:microsoft.com/office/officeart/2005/8/colors/accent1_2" csCatId="accent1" phldr="1"/>
      <dgm:spPr/>
    </dgm:pt>
    <dgm:pt modelId="{06BD7308-E533-4A44-BC17-262A526AB3BC}">
      <dgm:prSet phldrT="[Text]"/>
      <dgm:spPr>
        <a:solidFill>
          <a:schemeClr val="accent2"/>
        </a:solidFill>
        <a:ln>
          <a:noFill/>
        </a:ln>
      </dgm:spPr>
      <dgm:t>
        <a:bodyPr/>
        <a:lstStyle/>
        <a:p>
          <a:r>
            <a:rPr lang="en-US"/>
            <a:t>Introduction</a:t>
          </a:r>
        </a:p>
      </dgm:t>
    </dgm:pt>
    <dgm:pt modelId="{AAE53907-227B-4A21-929E-89BAD0871994}" type="parTrans" cxnId="{D8E59B02-BE7D-45C8-908A-10529358DC58}">
      <dgm:prSet/>
      <dgm:spPr/>
      <dgm:t>
        <a:bodyPr/>
        <a:lstStyle/>
        <a:p>
          <a:endParaRPr lang="en-US"/>
        </a:p>
      </dgm:t>
    </dgm:pt>
    <dgm:pt modelId="{73717B92-976E-440F-A65B-BC585716A9EC}" type="sibTrans" cxnId="{D8E59B02-BE7D-45C8-908A-10529358DC58}">
      <dgm:prSet/>
      <dgm:spPr/>
      <dgm:t>
        <a:bodyPr/>
        <a:lstStyle/>
        <a:p>
          <a:endParaRPr lang="en-US"/>
        </a:p>
      </dgm:t>
    </dgm:pt>
    <dgm:pt modelId="{FD7AE72E-F0CB-46A7-BC77-DE8364571EAE}">
      <dgm:prSet phldrT="[Text]"/>
      <dgm:spPr>
        <a:solidFill>
          <a:schemeClr val="accent2"/>
        </a:solidFill>
        <a:ln>
          <a:noFill/>
        </a:ln>
      </dgm:spPr>
      <dgm:t>
        <a:bodyPr/>
        <a:lstStyle/>
        <a:p>
          <a:r>
            <a:rPr lang="en-US"/>
            <a:t>Data Exploration</a:t>
          </a:r>
        </a:p>
      </dgm:t>
    </dgm:pt>
    <dgm:pt modelId="{8AAC2AE0-41AB-4275-866F-8EE4680734D9}" type="parTrans" cxnId="{B6556981-68D7-4D01-8D5B-417465A5B417}">
      <dgm:prSet/>
      <dgm:spPr/>
      <dgm:t>
        <a:bodyPr/>
        <a:lstStyle/>
        <a:p>
          <a:endParaRPr lang="en-US"/>
        </a:p>
      </dgm:t>
    </dgm:pt>
    <dgm:pt modelId="{1D5F2CE9-4E6F-4C44-B626-D0B889434319}" type="sibTrans" cxnId="{B6556981-68D7-4D01-8D5B-417465A5B417}">
      <dgm:prSet/>
      <dgm:spPr/>
      <dgm:t>
        <a:bodyPr/>
        <a:lstStyle/>
        <a:p>
          <a:endParaRPr lang="en-US"/>
        </a:p>
      </dgm:t>
    </dgm:pt>
    <dgm:pt modelId="{F7F817B5-9951-4BD7-95DB-1C8E949C97A0}">
      <dgm:prSet phldrT="[Text]"/>
      <dgm:spPr>
        <a:solidFill>
          <a:schemeClr val="accent2"/>
        </a:solidFill>
        <a:ln>
          <a:noFill/>
        </a:ln>
      </dgm:spPr>
      <dgm:t>
        <a:bodyPr/>
        <a:lstStyle/>
        <a:p>
          <a:r>
            <a:rPr lang="en-US"/>
            <a:t>Data Preparation</a:t>
          </a:r>
        </a:p>
      </dgm:t>
    </dgm:pt>
    <dgm:pt modelId="{7F4D8C18-19BC-44C4-99AE-D82E6F66D7C4}" type="parTrans" cxnId="{E986C82A-08B0-458D-96CE-0077680EC15D}">
      <dgm:prSet/>
      <dgm:spPr/>
      <dgm:t>
        <a:bodyPr/>
        <a:lstStyle/>
        <a:p>
          <a:endParaRPr lang="en-US"/>
        </a:p>
      </dgm:t>
    </dgm:pt>
    <dgm:pt modelId="{2427A0B7-E3AD-4C52-A49D-C60403EC12ED}" type="sibTrans" cxnId="{E986C82A-08B0-458D-96CE-0077680EC15D}">
      <dgm:prSet/>
      <dgm:spPr/>
      <dgm:t>
        <a:bodyPr/>
        <a:lstStyle/>
        <a:p>
          <a:endParaRPr lang="en-US"/>
        </a:p>
      </dgm:t>
    </dgm:pt>
    <dgm:pt modelId="{983C543E-3B8B-4E3B-AC18-2CBA5C0677A3}">
      <dgm:prSet/>
      <dgm:spPr>
        <a:solidFill>
          <a:schemeClr val="accent2"/>
        </a:solidFill>
        <a:ln>
          <a:noFill/>
        </a:ln>
      </dgm:spPr>
      <dgm:t>
        <a:bodyPr/>
        <a:lstStyle/>
        <a:p>
          <a:r>
            <a:rPr lang="en-US"/>
            <a:t>Methodology</a:t>
          </a:r>
        </a:p>
      </dgm:t>
    </dgm:pt>
    <dgm:pt modelId="{FA244251-63D4-46AA-91BA-CE4C097EF004}" type="parTrans" cxnId="{DACD9F83-4E1D-49FD-AE7A-8C6A03D39704}">
      <dgm:prSet/>
      <dgm:spPr/>
      <dgm:t>
        <a:bodyPr/>
        <a:lstStyle/>
        <a:p>
          <a:endParaRPr lang="en-US"/>
        </a:p>
      </dgm:t>
    </dgm:pt>
    <dgm:pt modelId="{FED5639F-5D12-4EDC-ACA9-06FAC0B36F05}" type="sibTrans" cxnId="{DACD9F83-4E1D-49FD-AE7A-8C6A03D39704}">
      <dgm:prSet/>
      <dgm:spPr/>
      <dgm:t>
        <a:bodyPr/>
        <a:lstStyle/>
        <a:p>
          <a:endParaRPr lang="en-US"/>
        </a:p>
      </dgm:t>
    </dgm:pt>
    <dgm:pt modelId="{292FD1E9-C06B-4E14-A377-9DD135099B85}">
      <dgm:prSet/>
      <dgm:spPr>
        <a:solidFill>
          <a:schemeClr val="accent2"/>
        </a:solidFill>
        <a:ln>
          <a:noFill/>
        </a:ln>
      </dgm:spPr>
      <dgm:t>
        <a:bodyPr/>
        <a:lstStyle/>
        <a:p>
          <a:r>
            <a:rPr lang="en-US"/>
            <a:t>Results</a:t>
          </a:r>
        </a:p>
      </dgm:t>
    </dgm:pt>
    <dgm:pt modelId="{8F68D161-A559-4DD4-B72B-A9EBC2CC34CB}" type="parTrans" cxnId="{524A9C96-29B1-4A8F-95CA-2BCDBE9E0E13}">
      <dgm:prSet/>
      <dgm:spPr/>
      <dgm:t>
        <a:bodyPr/>
        <a:lstStyle/>
        <a:p>
          <a:endParaRPr lang="en-US"/>
        </a:p>
      </dgm:t>
    </dgm:pt>
    <dgm:pt modelId="{9D93D331-1DD8-4CA9-A21C-A906A430A9CA}" type="sibTrans" cxnId="{524A9C96-29B1-4A8F-95CA-2BCDBE9E0E13}">
      <dgm:prSet/>
      <dgm:spPr/>
      <dgm:t>
        <a:bodyPr/>
        <a:lstStyle/>
        <a:p>
          <a:endParaRPr lang="en-US"/>
        </a:p>
      </dgm:t>
    </dgm:pt>
    <dgm:pt modelId="{31A70A76-8240-4FE6-9594-BB97FB8F97F5}">
      <dgm:prSet/>
      <dgm:spPr>
        <a:solidFill>
          <a:schemeClr val="accent1"/>
        </a:solidFill>
        <a:ln>
          <a:noFill/>
        </a:ln>
      </dgm:spPr>
      <dgm:t>
        <a:bodyPr/>
        <a:lstStyle/>
        <a:p>
          <a:r>
            <a:rPr lang="en-US"/>
            <a:t>Lessons Learnt</a:t>
          </a:r>
        </a:p>
      </dgm:t>
    </dgm:pt>
    <dgm:pt modelId="{B2990805-8CCF-45D7-AC35-B6A1846C2EFC}" type="parTrans" cxnId="{EDA93BAF-6219-4DAF-AFFA-B67FED9D9685}">
      <dgm:prSet/>
      <dgm:spPr/>
      <dgm:t>
        <a:bodyPr/>
        <a:lstStyle/>
        <a:p>
          <a:endParaRPr lang="en-US"/>
        </a:p>
      </dgm:t>
    </dgm:pt>
    <dgm:pt modelId="{3B4FCBF2-D511-446E-B95C-37F3F13F74F3}" type="sibTrans" cxnId="{EDA93BAF-6219-4DAF-AFFA-B67FED9D9685}">
      <dgm:prSet/>
      <dgm:spPr/>
      <dgm:t>
        <a:bodyPr/>
        <a:lstStyle/>
        <a:p>
          <a:endParaRPr lang="en-US"/>
        </a:p>
      </dgm:t>
    </dgm:pt>
    <dgm:pt modelId="{C6A606EF-55F1-4FB4-8A6B-20326EB07DCA}" type="pres">
      <dgm:prSet presAssocID="{52CAD855-EA4C-42AC-AE9F-97B32679FF5D}" presName="Name0" presStyleCnt="0">
        <dgm:presLayoutVars>
          <dgm:dir/>
          <dgm:resizeHandles val="exact"/>
        </dgm:presLayoutVars>
      </dgm:prSet>
      <dgm:spPr/>
    </dgm:pt>
    <dgm:pt modelId="{7A3AC08F-0846-4435-B6C6-6E2D3558037E}" type="pres">
      <dgm:prSet presAssocID="{06BD7308-E533-4A44-BC17-262A526AB3BC}" presName="parTxOnly" presStyleLbl="node1" presStyleIdx="0" presStyleCnt="6" custLinFactNeighborX="-47238">
        <dgm:presLayoutVars>
          <dgm:bulletEnabled val="1"/>
        </dgm:presLayoutVars>
      </dgm:prSet>
      <dgm:spPr/>
    </dgm:pt>
    <dgm:pt modelId="{B4A03F04-8A6A-4C33-8A97-D9197122FFA5}" type="pres">
      <dgm:prSet presAssocID="{73717B92-976E-440F-A65B-BC585716A9EC}" presName="parSpace" presStyleCnt="0"/>
      <dgm:spPr/>
    </dgm:pt>
    <dgm:pt modelId="{1AF1CDB2-A41F-448B-BBFA-4A2933E1E2B0}" type="pres">
      <dgm:prSet presAssocID="{FD7AE72E-F0CB-46A7-BC77-DE8364571EAE}" presName="parTxOnly" presStyleLbl="node1" presStyleIdx="1" presStyleCnt="6">
        <dgm:presLayoutVars>
          <dgm:bulletEnabled val="1"/>
        </dgm:presLayoutVars>
      </dgm:prSet>
      <dgm:spPr/>
    </dgm:pt>
    <dgm:pt modelId="{9F56CA4B-6E76-45CE-8F7B-EF46D242BC02}" type="pres">
      <dgm:prSet presAssocID="{1D5F2CE9-4E6F-4C44-B626-D0B889434319}" presName="parSpace" presStyleCnt="0"/>
      <dgm:spPr/>
    </dgm:pt>
    <dgm:pt modelId="{F70A63D2-FFED-45B5-8BB4-F6D6A99E220B}" type="pres">
      <dgm:prSet presAssocID="{F7F817B5-9951-4BD7-95DB-1C8E949C97A0}" presName="parTxOnly" presStyleLbl="node1" presStyleIdx="2" presStyleCnt="6">
        <dgm:presLayoutVars>
          <dgm:bulletEnabled val="1"/>
        </dgm:presLayoutVars>
      </dgm:prSet>
      <dgm:spPr/>
    </dgm:pt>
    <dgm:pt modelId="{07385859-B339-4CF6-A2C9-86DA411FA924}" type="pres">
      <dgm:prSet presAssocID="{2427A0B7-E3AD-4C52-A49D-C60403EC12ED}" presName="parSpace" presStyleCnt="0"/>
      <dgm:spPr/>
    </dgm:pt>
    <dgm:pt modelId="{04EFD8D3-8ECC-416F-A5C0-2C30CC97CA8D}" type="pres">
      <dgm:prSet presAssocID="{983C543E-3B8B-4E3B-AC18-2CBA5C0677A3}" presName="parTxOnly" presStyleLbl="node1" presStyleIdx="3" presStyleCnt="6" custLinFactY="-100000" custLinFactNeighborX="-32080" custLinFactNeighborY="-108458">
        <dgm:presLayoutVars>
          <dgm:bulletEnabled val="1"/>
        </dgm:presLayoutVars>
      </dgm:prSet>
      <dgm:spPr/>
    </dgm:pt>
    <dgm:pt modelId="{44F33042-95AE-42D5-B097-B74328C8FAA2}" type="pres">
      <dgm:prSet presAssocID="{FED5639F-5D12-4EDC-ACA9-06FAC0B36F05}" presName="parSpace" presStyleCnt="0"/>
      <dgm:spPr/>
    </dgm:pt>
    <dgm:pt modelId="{9742F840-D87C-4535-90E5-FB0F390B73A4}" type="pres">
      <dgm:prSet presAssocID="{292FD1E9-C06B-4E14-A377-9DD135099B85}" presName="parTxOnly" presStyleLbl="node1" presStyleIdx="4" presStyleCnt="6">
        <dgm:presLayoutVars>
          <dgm:bulletEnabled val="1"/>
        </dgm:presLayoutVars>
      </dgm:prSet>
      <dgm:spPr/>
    </dgm:pt>
    <dgm:pt modelId="{244DD70D-BBA8-4A3A-8BC2-E600DA065C06}" type="pres">
      <dgm:prSet presAssocID="{9D93D331-1DD8-4CA9-A21C-A906A430A9CA}" presName="parSpace" presStyleCnt="0"/>
      <dgm:spPr/>
    </dgm:pt>
    <dgm:pt modelId="{1BCE589B-A4C2-4DBC-B9B7-5D4A381DB1E5}" type="pres">
      <dgm:prSet presAssocID="{31A70A76-8240-4FE6-9594-BB97FB8F97F5}" presName="parTxOnly" presStyleLbl="node1" presStyleIdx="5" presStyleCnt="6">
        <dgm:presLayoutVars>
          <dgm:bulletEnabled val="1"/>
        </dgm:presLayoutVars>
      </dgm:prSet>
      <dgm:spPr/>
    </dgm:pt>
  </dgm:ptLst>
  <dgm:cxnLst>
    <dgm:cxn modelId="{D8E59B02-BE7D-45C8-908A-10529358DC58}" srcId="{52CAD855-EA4C-42AC-AE9F-97B32679FF5D}" destId="{06BD7308-E533-4A44-BC17-262A526AB3BC}" srcOrd="0" destOrd="0" parTransId="{AAE53907-227B-4A21-929E-89BAD0871994}" sibTransId="{73717B92-976E-440F-A65B-BC585716A9EC}"/>
    <dgm:cxn modelId="{E916301A-94CF-43B7-8778-04FCF83F5E53}" type="presOf" srcId="{06BD7308-E533-4A44-BC17-262A526AB3BC}" destId="{7A3AC08F-0846-4435-B6C6-6E2D3558037E}" srcOrd="0" destOrd="0" presId="urn:microsoft.com/office/officeart/2005/8/layout/hChevron3"/>
    <dgm:cxn modelId="{B3919721-A50A-48E6-A913-235F4387EB9E}" type="presOf" srcId="{983C543E-3B8B-4E3B-AC18-2CBA5C0677A3}" destId="{04EFD8D3-8ECC-416F-A5C0-2C30CC97CA8D}" srcOrd="0" destOrd="0" presId="urn:microsoft.com/office/officeart/2005/8/layout/hChevron3"/>
    <dgm:cxn modelId="{E986C82A-08B0-458D-96CE-0077680EC15D}" srcId="{52CAD855-EA4C-42AC-AE9F-97B32679FF5D}" destId="{F7F817B5-9951-4BD7-95DB-1C8E949C97A0}" srcOrd="2" destOrd="0" parTransId="{7F4D8C18-19BC-44C4-99AE-D82E6F66D7C4}" sibTransId="{2427A0B7-E3AD-4C52-A49D-C60403EC12ED}"/>
    <dgm:cxn modelId="{DE000A73-83A2-48AE-B9A1-15900AAD6D40}" type="presOf" srcId="{292FD1E9-C06B-4E14-A377-9DD135099B85}" destId="{9742F840-D87C-4535-90E5-FB0F390B73A4}" srcOrd="0" destOrd="0" presId="urn:microsoft.com/office/officeart/2005/8/layout/hChevron3"/>
    <dgm:cxn modelId="{1A1E2C81-2603-4849-8361-5CE88DF2FD2C}" type="presOf" srcId="{52CAD855-EA4C-42AC-AE9F-97B32679FF5D}" destId="{C6A606EF-55F1-4FB4-8A6B-20326EB07DCA}" srcOrd="0" destOrd="0" presId="urn:microsoft.com/office/officeart/2005/8/layout/hChevron3"/>
    <dgm:cxn modelId="{B6556981-68D7-4D01-8D5B-417465A5B417}" srcId="{52CAD855-EA4C-42AC-AE9F-97B32679FF5D}" destId="{FD7AE72E-F0CB-46A7-BC77-DE8364571EAE}" srcOrd="1" destOrd="0" parTransId="{8AAC2AE0-41AB-4275-866F-8EE4680734D9}" sibTransId="{1D5F2CE9-4E6F-4C44-B626-D0B889434319}"/>
    <dgm:cxn modelId="{DACD9F83-4E1D-49FD-AE7A-8C6A03D39704}" srcId="{52CAD855-EA4C-42AC-AE9F-97B32679FF5D}" destId="{983C543E-3B8B-4E3B-AC18-2CBA5C0677A3}" srcOrd="3" destOrd="0" parTransId="{FA244251-63D4-46AA-91BA-CE4C097EF004}" sibTransId="{FED5639F-5D12-4EDC-ACA9-06FAC0B36F05}"/>
    <dgm:cxn modelId="{6D9CE98A-2427-4356-B1A0-A81339A77381}" type="presOf" srcId="{FD7AE72E-F0CB-46A7-BC77-DE8364571EAE}" destId="{1AF1CDB2-A41F-448B-BBFA-4A2933E1E2B0}" srcOrd="0" destOrd="0" presId="urn:microsoft.com/office/officeart/2005/8/layout/hChevron3"/>
    <dgm:cxn modelId="{F2E18391-4C35-4D58-BADF-3CFAED005B32}" type="presOf" srcId="{F7F817B5-9951-4BD7-95DB-1C8E949C97A0}" destId="{F70A63D2-FFED-45B5-8BB4-F6D6A99E220B}" srcOrd="0" destOrd="0" presId="urn:microsoft.com/office/officeart/2005/8/layout/hChevron3"/>
    <dgm:cxn modelId="{524A9C96-29B1-4A8F-95CA-2BCDBE9E0E13}" srcId="{52CAD855-EA4C-42AC-AE9F-97B32679FF5D}" destId="{292FD1E9-C06B-4E14-A377-9DD135099B85}" srcOrd="4" destOrd="0" parTransId="{8F68D161-A559-4DD4-B72B-A9EBC2CC34CB}" sibTransId="{9D93D331-1DD8-4CA9-A21C-A906A430A9CA}"/>
    <dgm:cxn modelId="{EDA93BAF-6219-4DAF-AFFA-B67FED9D9685}" srcId="{52CAD855-EA4C-42AC-AE9F-97B32679FF5D}" destId="{31A70A76-8240-4FE6-9594-BB97FB8F97F5}" srcOrd="5" destOrd="0" parTransId="{B2990805-8CCF-45D7-AC35-B6A1846C2EFC}" sibTransId="{3B4FCBF2-D511-446E-B95C-37F3F13F74F3}"/>
    <dgm:cxn modelId="{79451EB9-6498-4D52-BCA5-9AA1D96087F7}" type="presOf" srcId="{31A70A76-8240-4FE6-9594-BB97FB8F97F5}" destId="{1BCE589B-A4C2-4DBC-B9B7-5D4A381DB1E5}" srcOrd="0" destOrd="0" presId="urn:microsoft.com/office/officeart/2005/8/layout/hChevron3"/>
    <dgm:cxn modelId="{9C5F3F1C-F1EF-4537-9799-ADC37E0D7267}" type="presParOf" srcId="{C6A606EF-55F1-4FB4-8A6B-20326EB07DCA}" destId="{7A3AC08F-0846-4435-B6C6-6E2D3558037E}" srcOrd="0" destOrd="0" presId="urn:microsoft.com/office/officeart/2005/8/layout/hChevron3"/>
    <dgm:cxn modelId="{F1655113-F434-45F2-9B12-F5914BA71CCF}" type="presParOf" srcId="{C6A606EF-55F1-4FB4-8A6B-20326EB07DCA}" destId="{B4A03F04-8A6A-4C33-8A97-D9197122FFA5}" srcOrd="1" destOrd="0" presId="urn:microsoft.com/office/officeart/2005/8/layout/hChevron3"/>
    <dgm:cxn modelId="{71451E14-1848-4586-886F-15ABEE94E5B5}" type="presParOf" srcId="{C6A606EF-55F1-4FB4-8A6B-20326EB07DCA}" destId="{1AF1CDB2-A41F-448B-BBFA-4A2933E1E2B0}" srcOrd="2" destOrd="0" presId="urn:microsoft.com/office/officeart/2005/8/layout/hChevron3"/>
    <dgm:cxn modelId="{0D9FDBC3-4D72-4753-BAD8-24BFD0E2201A}" type="presParOf" srcId="{C6A606EF-55F1-4FB4-8A6B-20326EB07DCA}" destId="{9F56CA4B-6E76-45CE-8F7B-EF46D242BC02}" srcOrd="3" destOrd="0" presId="urn:microsoft.com/office/officeart/2005/8/layout/hChevron3"/>
    <dgm:cxn modelId="{8FA15422-0B0A-4E4D-A1D4-0F43230A4091}" type="presParOf" srcId="{C6A606EF-55F1-4FB4-8A6B-20326EB07DCA}" destId="{F70A63D2-FFED-45B5-8BB4-F6D6A99E220B}" srcOrd="4" destOrd="0" presId="urn:microsoft.com/office/officeart/2005/8/layout/hChevron3"/>
    <dgm:cxn modelId="{89739E37-3F3D-43F2-B3A6-B0628E0844E5}" type="presParOf" srcId="{C6A606EF-55F1-4FB4-8A6B-20326EB07DCA}" destId="{07385859-B339-4CF6-A2C9-86DA411FA924}" srcOrd="5" destOrd="0" presId="urn:microsoft.com/office/officeart/2005/8/layout/hChevron3"/>
    <dgm:cxn modelId="{50FCC44E-8159-43C3-B121-1EE39F0E93E3}" type="presParOf" srcId="{C6A606EF-55F1-4FB4-8A6B-20326EB07DCA}" destId="{04EFD8D3-8ECC-416F-A5C0-2C30CC97CA8D}" srcOrd="6" destOrd="0" presId="urn:microsoft.com/office/officeart/2005/8/layout/hChevron3"/>
    <dgm:cxn modelId="{CAC592CA-8AC6-44AB-97E4-699F970A1935}" type="presParOf" srcId="{C6A606EF-55F1-4FB4-8A6B-20326EB07DCA}" destId="{44F33042-95AE-42D5-B097-B74328C8FAA2}" srcOrd="7" destOrd="0" presId="urn:microsoft.com/office/officeart/2005/8/layout/hChevron3"/>
    <dgm:cxn modelId="{7ED394BC-A7EF-4F39-88A3-91E9E8F4BDFE}" type="presParOf" srcId="{C6A606EF-55F1-4FB4-8A6B-20326EB07DCA}" destId="{9742F840-D87C-4535-90E5-FB0F390B73A4}" srcOrd="8" destOrd="0" presId="urn:microsoft.com/office/officeart/2005/8/layout/hChevron3"/>
    <dgm:cxn modelId="{49F092DC-66EF-4FF9-93EF-3E16B2351EDB}" type="presParOf" srcId="{C6A606EF-55F1-4FB4-8A6B-20326EB07DCA}" destId="{244DD70D-BBA8-4A3A-8BC2-E600DA065C06}" srcOrd="9" destOrd="0" presId="urn:microsoft.com/office/officeart/2005/8/layout/hChevron3"/>
    <dgm:cxn modelId="{5C39045B-8CCE-4C23-A35E-759540B21681}" type="presParOf" srcId="{C6A606EF-55F1-4FB4-8A6B-20326EB07DCA}" destId="{1BCE589B-A4C2-4DBC-B9B7-5D4A381DB1E5}"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52CAD855-EA4C-42AC-AE9F-97B32679FF5D}" type="doc">
      <dgm:prSet loTypeId="urn:microsoft.com/office/officeart/2005/8/layout/hChevron3" loCatId="process" qsTypeId="urn:microsoft.com/office/officeart/2005/8/quickstyle/simple1" qsCatId="simple" csTypeId="urn:microsoft.com/office/officeart/2005/8/colors/accent1_2" csCatId="accent1" phldr="1"/>
      <dgm:spPr/>
    </dgm:pt>
    <dgm:pt modelId="{06BD7308-E533-4A44-BC17-262A526AB3BC}">
      <dgm:prSet phldrT="[Text]"/>
      <dgm:spPr>
        <a:solidFill>
          <a:schemeClr val="accent2"/>
        </a:solidFill>
        <a:ln>
          <a:noFill/>
        </a:ln>
      </dgm:spPr>
      <dgm:t>
        <a:bodyPr/>
        <a:lstStyle/>
        <a:p>
          <a:r>
            <a:rPr lang="en-US"/>
            <a:t>Introduction</a:t>
          </a:r>
        </a:p>
      </dgm:t>
    </dgm:pt>
    <dgm:pt modelId="{AAE53907-227B-4A21-929E-89BAD0871994}" type="parTrans" cxnId="{D8E59B02-BE7D-45C8-908A-10529358DC58}">
      <dgm:prSet/>
      <dgm:spPr/>
      <dgm:t>
        <a:bodyPr/>
        <a:lstStyle/>
        <a:p>
          <a:endParaRPr lang="en-US"/>
        </a:p>
      </dgm:t>
    </dgm:pt>
    <dgm:pt modelId="{73717B92-976E-440F-A65B-BC585716A9EC}" type="sibTrans" cxnId="{D8E59B02-BE7D-45C8-908A-10529358DC58}">
      <dgm:prSet/>
      <dgm:spPr/>
      <dgm:t>
        <a:bodyPr/>
        <a:lstStyle/>
        <a:p>
          <a:endParaRPr lang="en-US"/>
        </a:p>
      </dgm:t>
    </dgm:pt>
    <dgm:pt modelId="{FD7AE72E-F0CB-46A7-BC77-DE8364571EAE}">
      <dgm:prSet phldrT="[Text]"/>
      <dgm:spPr>
        <a:solidFill>
          <a:schemeClr val="accent2"/>
        </a:solidFill>
        <a:ln>
          <a:noFill/>
        </a:ln>
      </dgm:spPr>
      <dgm:t>
        <a:bodyPr/>
        <a:lstStyle/>
        <a:p>
          <a:r>
            <a:rPr lang="en-US"/>
            <a:t>Data Exploration</a:t>
          </a:r>
        </a:p>
      </dgm:t>
    </dgm:pt>
    <dgm:pt modelId="{8AAC2AE0-41AB-4275-866F-8EE4680734D9}" type="parTrans" cxnId="{B6556981-68D7-4D01-8D5B-417465A5B417}">
      <dgm:prSet/>
      <dgm:spPr/>
      <dgm:t>
        <a:bodyPr/>
        <a:lstStyle/>
        <a:p>
          <a:endParaRPr lang="en-US"/>
        </a:p>
      </dgm:t>
    </dgm:pt>
    <dgm:pt modelId="{1D5F2CE9-4E6F-4C44-B626-D0B889434319}" type="sibTrans" cxnId="{B6556981-68D7-4D01-8D5B-417465A5B417}">
      <dgm:prSet/>
      <dgm:spPr/>
      <dgm:t>
        <a:bodyPr/>
        <a:lstStyle/>
        <a:p>
          <a:endParaRPr lang="en-US"/>
        </a:p>
      </dgm:t>
    </dgm:pt>
    <dgm:pt modelId="{F7F817B5-9951-4BD7-95DB-1C8E949C97A0}">
      <dgm:prSet phldrT="[Text]"/>
      <dgm:spPr>
        <a:solidFill>
          <a:schemeClr val="accent2"/>
        </a:solidFill>
        <a:ln>
          <a:noFill/>
        </a:ln>
      </dgm:spPr>
      <dgm:t>
        <a:bodyPr/>
        <a:lstStyle/>
        <a:p>
          <a:r>
            <a:rPr lang="en-US"/>
            <a:t>Data Preparation</a:t>
          </a:r>
        </a:p>
      </dgm:t>
    </dgm:pt>
    <dgm:pt modelId="{7F4D8C18-19BC-44C4-99AE-D82E6F66D7C4}" type="parTrans" cxnId="{E986C82A-08B0-458D-96CE-0077680EC15D}">
      <dgm:prSet/>
      <dgm:spPr/>
      <dgm:t>
        <a:bodyPr/>
        <a:lstStyle/>
        <a:p>
          <a:endParaRPr lang="en-US"/>
        </a:p>
      </dgm:t>
    </dgm:pt>
    <dgm:pt modelId="{2427A0B7-E3AD-4C52-A49D-C60403EC12ED}" type="sibTrans" cxnId="{E986C82A-08B0-458D-96CE-0077680EC15D}">
      <dgm:prSet/>
      <dgm:spPr/>
      <dgm:t>
        <a:bodyPr/>
        <a:lstStyle/>
        <a:p>
          <a:endParaRPr lang="en-US"/>
        </a:p>
      </dgm:t>
    </dgm:pt>
    <dgm:pt modelId="{983C543E-3B8B-4E3B-AC18-2CBA5C0677A3}">
      <dgm:prSet/>
      <dgm:spPr>
        <a:solidFill>
          <a:schemeClr val="accent2"/>
        </a:solidFill>
        <a:ln>
          <a:noFill/>
        </a:ln>
      </dgm:spPr>
      <dgm:t>
        <a:bodyPr/>
        <a:lstStyle/>
        <a:p>
          <a:r>
            <a:rPr lang="en-US"/>
            <a:t>Methodology</a:t>
          </a:r>
        </a:p>
      </dgm:t>
    </dgm:pt>
    <dgm:pt modelId="{FA244251-63D4-46AA-91BA-CE4C097EF004}" type="parTrans" cxnId="{DACD9F83-4E1D-49FD-AE7A-8C6A03D39704}">
      <dgm:prSet/>
      <dgm:spPr/>
      <dgm:t>
        <a:bodyPr/>
        <a:lstStyle/>
        <a:p>
          <a:endParaRPr lang="en-US"/>
        </a:p>
      </dgm:t>
    </dgm:pt>
    <dgm:pt modelId="{FED5639F-5D12-4EDC-ACA9-06FAC0B36F05}" type="sibTrans" cxnId="{DACD9F83-4E1D-49FD-AE7A-8C6A03D39704}">
      <dgm:prSet/>
      <dgm:spPr/>
      <dgm:t>
        <a:bodyPr/>
        <a:lstStyle/>
        <a:p>
          <a:endParaRPr lang="en-US"/>
        </a:p>
      </dgm:t>
    </dgm:pt>
    <dgm:pt modelId="{292FD1E9-C06B-4E14-A377-9DD135099B85}">
      <dgm:prSet/>
      <dgm:spPr>
        <a:solidFill>
          <a:schemeClr val="accent2"/>
        </a:solidFill>
        <a:ln>
          <a:noFill/>
        </a:ln>
      </dgm:spPr>
      <dgm:t>
        <a:bodyPr/>
        <a:lstStyle/>
        <a:p>
          <a:r>
            <a:rPr lang="en-US"/>
            <a:t>Results</a:t>
          </a:r>
        </a:p>
      </dgm:t>
    </dgm:pt>
    <dgm:pt modelId="{8F68D161-A559-4DD4-B72B-A9EBC2CC34CB}" type="parTrans" cxnId="{524A9C96-29B1-4A8F-95CA-2BCDBE9E0E13}">
      <dgm:prSet/>
      <dgm:spPr/>
      <dgm:t>
        <a:bodyPr/>
        <a:lstStyle/>
        <a:p>
          <a:endParaRPr lang="en-US"/>
        </a:p>
      </dgm:t>
    </dgm:pt>
    <dgm:pt modelId="{9D93D331-1DD8-4CA9-A21C-A906A430A9CA}" type="sibTrans" cxnId="{524A9C96-29B1-4A8F-95CA-2BCDBE9E0E13}">
      <dgm:prSet/>
      <dgm:spPr/>
      <dgm:t>
        <a:bodyPr/>
        <a:lstStyle/>
        <a:p>
          <a:endParaRPr lang="en-US"/>
        </a:p>
      </dgm:t>
    </dgm:pt>
    <dgm:pt modelId="{31A70A76-8240-4FE6-9594-BB97FB8F97F5}">
      <dgm:prSet/>
      <dgm:spPr>
        <a:solidFill>
          <a:schemeClr val="accent1"/>
        </a:solidFill>
        <a:ln>
          <a:noFill/>
        </a:ln>
      </dgm:spPr>
      <dgm:t>
        <a:bodyPr/>
        <a:lstStyle/>
        <a:p>
          <a:r>
            <a:rPr lang="en-US"/>
            <a:t>Lessons Learnt</a:t>
          </a:r>
        </a:p>
      </dgm:t>
    </dgm:pt>
    <dgm:pt modelId="{B2990805-8CCF-45D7-AC35-B6A1846C2EFC}" type="parTrans" cxnId="{EDA93BAF-6219-4DAF-AFFA-B67FED9D9685}">
      <dgm:prSet/>
      <dgm:spPr/>
      <dgm:t>
        <a:bodyPr/>
        <a:lstStyle/>
        <a:p>
          <a:endParaRPr lang="en-US"/>
        </a:p>
      </dgm:t>
    </dgm:pt>
    <dgm:pt modelId="{3B4FCBF2-D511-446E-B95C-37F3F13F74F3}" type="sibTrans" cxnId="{EDA93BAF-6219-4DAF-AFFA-B67FED9D9685}">
      <dgm:prSet/>
      <dgm:spPr/>
      <dgm:t>
        <a:bodyPr/>
        <a:lstStyle/>
        <a:p>
          <a:endParaRPr lang="en-US"/>
        </a:p>
      </dgm:t>
    </dgm:pt>
    <dgm:pt modelId="{C6A606EF-55F1-4FB4-8A6B-20326EB07DCA}" type="pres">
      <dgm:prSet presAssocID="{52CAD855-EA4C-42AC-AE9F-97B32679FF5D}" presName="Name0" presStyleCnt="0">
        <dgm:presLayoutVars>
          <dgm:dir/>
          <dgm:resizeHandles val="exact"/>
        </dgm:presLayoutVars>
      </dgm:prSet>
      <dgm:spPr/>
    </dgm:pt>
    <dgm:pt modelId="{7A3AC08F-0846-4435-B6C6-6E2D3558037E}" type="pres">
      <dgm:prSet presAssocID="{06BD7308-E533-4A44-BC17-262A526AB3BC}" presName="parTxOnly" presStyleLbl="node1" presStyleIdx="0" presStyleCnt="6" custLinFactNeighborX="-47238">
        <dgm:presLayoutVars>
          <dgm:bulletEnabled val="1"/>
        </dgm:presLayoutVars>
      </dgm:prSet>
      <dgm:spPr/>
    </dgm:pt>
    <dgm:pt modelId="{B4A03F04-8A6A-4C33-8A97-D9197122FFA5}" type="pres">
      <dgm:prSet presAssocID="{73717B92-976E-440F-A65B-BC585716A9EC}" presName="parSpace" presStyleCnt="0"/>
      <dgm:spPr/>
    </dgm:pt>
    <dgm:pt modelId="{1AF1CDB2-A41F-448B-BBFA-4A2933E1E2B0}" type="pres">
      <dgm:prSet presAssocID="{FD7AE72E-F0CB-46A7-BC77-DE8364571EAE}" presName="parTxOnly" presStyleLbl="node1" presStyleIdx="1" presStyleCnt="6">
        <dgm:presLayoutVars>
          <dgm:bulletEnabled val="1"/>
        </dgm:presLayoutVars>
      </dgm:prSet>
      <dgm:spPr/>
    </dgm:pt>
    <dgm:pt modelId="{9F56CA4B-6E76-45CE-8F7B-EF46D242BC02}" type="pres">
      <dgm:prSet presAssocID="{1D5F2CE9-4E6F-4C44-B626-D0B889434319}" presName="parSpace" presStyleCnt="0"/>
      <dgm:spPr/>
    </dgm:pt>
    <dgm:pt modelId="{F70A63D2-FFED-45B5-8BB4-F6D6A99E220B}" type="pres">
      <dgm:prSet presAssocID="{F7F817B5-9951-4BD7-95DB-1C8E949C97A0}" presName="parTxOnly" presStyleLbl="node1" presStyleIdx="2" presStyleCnt="6">
        <dgm:presLayoutVars>
          <dgm:bulletEnabled val="1"/>
        </dgm:presLayoutVars>
      </dgm:prSet>
      <dgm:spPr/>
    </dgm:pt>
    <dgm:pt modelId="{07385859-B339-4CF6-A2C9-86DA411FA924}" type="pres">
      <dgm:prSet presAssocID="{2427A0B7-E3AD-4C52-A49D-C60403EC12ED}" presName="parSpace" presStyleCnt="0"/>
      <dgm:spPr/>
    </dgm:pt>
    <dgm:pt modelId="{04EFD8D3-8ECC-416F-A5C0-2C30CC97CA8D}" type="pres">
      <dgm:prSet presAssocID="{983C543E-3B8B-4E3B-AC18-2CBA5C0677A3}" presName="parTxOnly" presStyleLbl="node1" presStyleIdx="3" presStyleCnt="6" custLinFactY="-100000" custLinFactNeighborX="-32080" custLinFactNeighborY="-108458">
        <dgm:presLayoutVars>
          <dgm:bulletEnabled val="1"/>
        </dgm:presLayoutVars>
      </dgm:prSet>
      <dgm:spPr/>
    </dgm:pt>
    <dgm:pt modelId="{44F33042-95AE-42D5-B097-B74328C8FAA2}" type="pres">
      <dgm:prSet presAssocID="{FED5639F-5D12-4EDC-ACA9-06FAC0B36F05}" presName="parSpace" presStyleCnt="0"/>
      <dgm:spPr/>
    </dgm:pt>
    <dgm:pt modelId="{9742F840-D87C-4535-90E5-FB0F390B73A4}" type="pres">
      <dgm:prSet presAssocID="{292FD1E9-C06B-4E14-A377-9DD135099B85}" presName="parTxOnly" presStyleLbl="node1" presStyleIdx="4" presStyleCnt="6">
        <dgm:presLayoutVars>
          <dgm:bulletEnabled val="1"/>
        </dgm:presLayoutVars>
      </dgm:prSet>
      <dgm:spPr/>
    </dgm:pt>
    <dgm:pt modelId="{244DD70D-BBA8-4A3A-8BC2-E600DA065C06}" type="pres">
      <dgm:prSet presAssocID="{9D93D331-1DD8-4CA9-A21C-A906A430A9CA}" presName="parSpace" presStyleCnt="0"/>
      <dgm:spPr/>
    </dgm:pt>
    <dgm:pt modelId="{1BCE589B-A4C2-4DBC-B9B7-5D4A381DB1E5}" type="pres">
      <dgm:prSet presAssocID="{31A70A76-8240-4FE6-9594-BB97FB8F97F5}" presName="parTxOnly" presStyleLbl="node1" presStyleIdx="5" presStyleCnt="6">
        <dgm:presLayoutVars>
          <dgm:bulletEnabled val="1"/>
        </dgm:presLayoutVars>
      </dgm:prSet>
      <dgm:spPr/>
    </dgm:pt>
  </dgm:ptLst>
  <dgm:cxnLst>
    <dgm:cxn modelId="{D8E59B02-BE7D-45C8-908A-10529358DC58}" srcId="{52CAD855-EA4C-42AC-AE9F-97B32679FF5D}" destId="{06BD7308-E533-4A44-BC17-262A526AB3BC}" srcOrd="0" destOrd="0" parTransId="{AAE53907-227B-4A21-929E-89BAD0871994}" sibTransId="{73717B92-976E-440F-A65B-BC585716A9EC}"/>
    <dgm:cxn modelId="{E916301A-94CF-43B7-8778-04FCF83F5E53}" type="presOf" srcId="{06BD7308-E533-4A44-BC17-262A526AB3BC}" destId="{7A3AC08F-0846-4435-B6C6-6E2D3558037E}" srcOrd="0" destOrd="0" presId="urn:microsoft.com/office/officeart/2005/8/layout/hChevron3"/>
    <dgm:cxn modelId="{B3919721-A50A-48E6-A913-235F4387EB9E}" type="presOf" srcId="{983C543E-3B8B-4E3B-AC18-2CBA5C0677A3}" destId="{04EFD8D3-8ECC-416F-A5C0-2C30CC97CA8D}" srcOrd="0" destOrd="0" presId="urn:microsoft.com/office/officeart/2005/8/layout/hChevron3"/>
    <dgm:cxn modelId="{E986C82A-08B0-458D-96CE-0077680EC15D}" srcId="{52CAD855-EA4C-42AC-AE9F-97B32679FF5D}" destId="{F7F817B5-9951-4BD7-95DB-1C8E949C97A0}" srcOrd="2" destOrd="0" parTransId="{7F4D8C18-19BC-44C4-99AE-D82E6F66D7C4}" sibTransId="{2427A0B7-E3AD-4C52-A49D-C60403EC12ED}"/>
    <dgm:cxn modelId="{DE000A73-83A2-48AE-B9A1-15900AAD6D40}" type="presOf" srcId="{292FD1E9-C06B-4E14-A377-9DD135099B85}" destId="{9742F840-D87C-4535-90E5-FB0F390B73A4}" srcOrd="0" destOrd="0" presId="urn:microsoft.com/office/officeart/2005/8/layout/hChevron3"/>
    <dgm:cxn modelId="{1A1E2C81-2603-4849-8361-5CE88DF2FD2C}" type="presOf" srcId="{52CAD855-EA4C-42AC-AE9F-97B32679FF5D}" destId="{C6A606EF-55F1-4FB4-8A6B-20326EB07DCA}" srcOrd="0" destOrd="0" presId="urn:microsoft.com/office/officeart/2005/8/layout/hChevron3"/>
    <dgm:cxn modelId="{B6556981-68D7-4D01-8D5B-417465A5B417}" srcId="{52CAD855-EA4C-42AC-AE9F-97B32679FF5D}" destId="{FD7AE72E-F0CB-46A7-BC77-DE8364571EAE}" srcOrd="1" destOrd="0" parTransId="{8AAC2AE0-41AB-4275-866F-8EE4680734D9}" sibTransId="{1D5F2CE9-4E6F-4C44-B626-D0B889434319}"/>
    <dgm:cxn modelId="{DACD9F83-4E1D-49FD-AE7A-8C6A03D39704}" srcId="{52CAD855-EA4C-42AC-AE9F-97B32679FF5D}" destId="{983C543E-3B8B-4E3B-AC18-2CBA5C0677A3}" srcOrd="3" destOrd="0" parTransId="{FA244251-63D4-46AA-91BA-CE4C097EF004}" sibTransId="{FED5639F-5D12-4EDC-ACA9-06FAC0B36F05}"/>
    <dgm:cxn modelId="{6D9CE98A-2427-4356-B1A0-A81339A77381}" type="presOf" srcId="{FD7AE72E-F0CB-46A7-BC77-DE8364571EAE}" destId="{1AF1CDB2-A41F-448B-BBFA-4A2933E1E2B0}" srcOrd="0" destOrd="0" presId="urn:microsoft.com/office/officeart/2005/8/layout/hChevron3"/>
    <dgm:cxn modelId="{F2E18391-4C35-4D58-BADF-3CFAED005B32}" type="presOf" srcId="{F7F817B5-9951-4BD7-95DB-1C8E949C97A0}" destId="{F70A63D2-FFED-45B5-8BB4-F6D6A99E220B}" srcOrd="0" destOrd="0" presId="urn:microsoft.com/office/officeart/2005/8/layout/hChevron3"/>
    <dgm:cxn modelId="{524A9C96-29B1-4A8F-95CA-2BCDBE9E0E13}" srcId="{52CAD855-EA4C-42AC-AE9F-97B32679FF5D}" destId="{292FD1E9-C06B-4E14-A377-9DD135099B85}" srcOrd="4" destOrd="0" parTransId="{8F68D161-A559-4DD4-B72B-A9EBC2CC34CB}" sibTransId="{9D93D331-1DD8-4CA9-A21C-A906A430A9CA}"/>
    <dgm:cxn modelId="{EDA93BAF-6219-4DAF-AFFA-B67FED9D9685}" srcId="{52CAD855-EA4C-42AC-AE9F-97B32679FF5D}" destId="{31A70A76-8240-4FE6-9594-BB97FB8F97F5}" srcOrd="5" destOrd="0" parTransId="{B2990805-8CCF-45D7-AC35-B6A1846C2EFC}" sibTransId="{3B4FCBF2-D511-446E-B95C-37F3F13F74F3}"/>
    <dgm:cxn modelId="{79451EB9-6498-4D52-BCA5-9AA1D96087F7}" type="presOf" srcId="{31A70A76-8240-4FE6-9594-BB97FB8F97F5}" destId="{1BCE589B-A4C2-4DBC-B9B7-5D4A381DB1E5}" srcOrd="0" destOrd="0" presId="urn:microsoft.com/office/officeart/2005/8/layout/hChevron3"/>
    <dgm:cxn modelId="{9C5F3F1C-F1EF-4537-9799-ADC37E0D7267}" type="presParOf" srcId="{C6A606EF-55F1-4FB4-8A6B-20326EB07DCA}" destId="{7A3AC08F-0846-4435-B6C6-6E2D3558037E}" srcOrd="0" destOrd="0" presId="urn:microsoft.com/office/officeart/2005/8/layout/hChevron3"/>
    <dgm:cxn modelId="{F1655113-F434-45F2-9B12-F5914BA71CCF}" type="presParOf" srcId="{C6A606EF-55F1-4FB4-8A6B-20326EB07DCA}" destId="{B4A03F04-8A6A-4C33-8A97-D9197122FFA5}" srcOrd="1" destOrd="0" presId="urn:microsoft.com/office/officeart/2005/8/layout/hChevron3"/>
    <dgm:cxn modelId="{71451E14-1848-4586-886F-15ABEE94E5B5}" type="presParOf" srcId="{C6A606EF-55F1-4FB4-8A6B-20326EB07DCA}" destId="{1AF1CDB2-A41F-448B-BBFA-4A2933E1E2B0}" srcOrd="2" destOrd="0" presId="urn:microsoft.com/office/officeart/2005/8/layout/hChevron3"/>
    <dgm:cxn modelId="{0D9FDBC3-4D72-4753-BAD8-24BFD0E2201A}" type="presParOf" srcId="{C6A606EF-55F1-4FB4-8A6B-20326EB07DCA}" destId="{9F56CA4B-6E76-45CE-8F7B-EF46D242BC02}" srcOrd="3" destOrd="0" presId="urn:microsoft.com/office/officeart/2005/8/layout/hChevron3"/>
    <dgm:cxn modelId="{8FA15422-0B0A-4E4D-A1D4-0F43230A4091}" type="presParOf" srcId="{C6A606EF-55F1-4FB4-8A6B-20326EB07DCA}" destId="{F70A63D2-FFED-45B5-8BB4-F6D6A99E220B}" srcOrd="4" destOrd="0" presId="urn:microsoft.com/office/officeart/2005/8/layout/hChevron3"/>
    <dgm:cxn modelId="{89739E37-3F3D-43F2-B3A6-B0628E0844E5}" type="presParOf" srcId="{C6A606EF-55F1-4FB4-8A6B-20326EB07DCA}" destId="{07385859-B339-4CF6-A2C9-86DA411FA924}" srcOrd="5" destOrd="0" presId="urn:microsoft.com/office/officeart/2005/8/layout/hChevron3"/>
    <dgm:cxn modelId="{50FCC44E-8159-43C3-B121-1EE39F0E93E3}" type="presParOf" srcId="{C6A606EF-55F1-4FB4-8A6B-20326EB07DCA}" destId="{04EFD8D3-8ECC-416F-A5C0-2C30CC97CA8D}" srcOrd="6" destOrd="0" presId="urn:microsoft.com/office/officeart/2005/8/layout/hChevron3"/>
    <dgm:cxn modelId="{CAC592CA-8AC6-44AB-97E4-699F970A1935}" type="presParOf" srcId="{C6A606EF-55F1-4FB4-8A6B-20326EB07DCA}" destId="{44F33042-95AE-42D5-B097-B74328C8FAA2}" srcOrd="7" destOrd="0" presId="urn:microsoft.com/office/officeart/2005/8/layout/hChevron3"/>
    <dgm:cxn modelId="{7ED394BC-A7EF-4F39-88A3-91E9E8F4BDFE}" type="presParOf" srcId="{C6A606EF-55F1-4FB4-8A6B-20326EB07DCA}" destId="{9742F840-D87C-4535-90E5-FB0F390B73A4}" srcOrd="8" destOrd="0" presId="urn:microsoft.com/office/officeart/2005/8/layout/hChevron3"/>
    <dgm:cxn modelId="{49F092DC-66EF-4FF9-93EF-3E16B2351EDB}" type="presParOf" srcId="{C6A606EF-55F1-4FB4-8A6B-20326EB07DCA}" destId="{244DD70D-BBA8-4A3A-8BC2-E600DA065C06}" srcOrd="9" destOrd="0" presId="urn:microsoft.com/office/officeart/2005/8/layout/hChevron3"/>
    <dgm:cxn modelId="{5C39045B-8CCE-4C23-A35E-759540B21681}" type="presParOf" srcId="{C6A606EF-55F1-4FB4-8A6B-20326EB07DCA}" destId="{1BCE589B-A4C2-4DBC-B9B7-5D4A381DB1E5}"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2CAD855-EA4C-42AC-AE9F-97B32679FF5D}" type="doc">
      <dgm:prSet loTypeId="urn:microsoft.com/office/officeart/2005/8/layout/hChevron3" loCatId="process" qsTypeId="urn:microsoft.com/office/officeart/2005/8/quickstyle/simple1" qsCatId="simple" csTypeId="urn:microsoft.com/office/officeart/2005/8/colors/accent1_2" csCatId="accent1" phldr="1"/>
      <dgm:spPr/>
    </dgm:pt>
    <dgm:pt modelId="{06BD7308-E533-4A44-BC17-262A526AB3BC}">
      <dgm:prSet phldrT="[Text]"/>
      <dgm:spPr>
        <a:solidFill>
          <a:schemeClr val="accent2"/>
        </a:solidFill>
        <a:ln>
          <a:noFill/>
        </a:ln>
      </dgm:spPr>
      <dgm:t>
        <a:bodyPr/>
        <a:lstStyle/>
        <a:p>
          <a:r>
            <a:rPr lang="en-US"/>
            <a:t>Introduction</a:t>
          </a:r>
        </a:p>
      </dgm:t>
    </dgm:pt>
    <dgm:pt modelId="{AAE53907-227B-4A21-929E-89BAD0871994}" type="parTrans" cxnId="{D8E59B02-BE7D-45C8-908A-10529358DC58}">
      <dgm:prSet/>
      <dgm:spPr/>
      <dgm:t>
        <a:bodyPr/>
        <a:lstStyle/>
        <a:p>
          <a:endParaRPr lang="en-US"/>
        </a:p>
      </dgm:t>
    </dgm:pt>
    <dgm:pt modelId="{73717B92-976E-440F-A65B-BC585716A9EC}" type="sibTrans" cxnId="{D8E59B02-BE7D-45C8-908A-10529358DC58}">
      <dgm:prSet/>
      <dgm:spPr/>
      <dgm:t>
        <a:bodyPr/>
        <a:lstStyle/>
        <a:p>
          <a:endParaRPr lang="en-US"/>
        </a:p>
      </dgm:t>
    </dgm:pt>
    <dgm:pt modelId="{FD7AE72E-F0CB-46A7-BC77-DE8364571EAE}">
      <dgm:prSet phldrT="[Text]"/>
      <dgm:spPr>
        <a:solidFill>
          <a:schemeClr val="accent1"/>
        </a:solidFill>
        <a:ln>
          <a:noFill/>
        </a:ln>
      </dgm:spPr>
      <dgm:t>
        <a:bodyPr/>
        <a:lstStyle/>
        <a:p>
          <a:r>
            <a:rPr lang="en-US"/>
            <a:t>Data Exploration</a:t>
          </a:r>
        </a:p>
      </dgm:t>
    </dgm:pt>
    <dgm:pt modelId="{8AAC2AE0-41AB-4275-866F-8EE4680734D9}" type="parTrans" cxnId="{B6556981-68D7-4D01-8D5B-417465A5B417}">
      <dgm:prSet/>
      <dgm:spPr/>
      <dgm:t>
        <a:bodyPr/>
        <a:lstStyle/>
        <a:p>
          <a:endParaRPr lang="en-US"/>
        </a:p>
      </dgm:t>
    </dgm:pt>
    <dgm:pt modelId="{1D5F2CE9-4E6F-4C44-B626-D0B889434319}" type="sibTrans" cxnId="{B6556981-68D7-4D01-8D5B-417465A5B417}">
      <dgm:prSet/>
      <dgm:spPr/>
      <dgm:t>
        <a:bodyPr/>
        <a:lstStyle/>
        <a:p>
          <a:endParaRPr lang="en-US"/>
        </a:p>
      </dgm:t>
    </dgm:pt>
    <dgm:pt modelId="{F7F817B5-9951-4BD7-95DB-1C8E949C97A0}">
      <dgm:prSet phldrT="[Text]"/>
      <dgm:spPr>
        <a:solidFill>
          <a:schemeClr val="accent2"/>
        </a:solidFill>
        <a:ln>
          <a:noFill/>
        </a:ln>
      </dgm:spPr>
      <dgm:t>
        <a:bodyPr/>
        <a:lstStyle/>
        <a:p>
          <a:r>
            <a:rPr lang="en-US"/>
            <a:t>Data Preparation</a:t>
          </a:r>
        </a:p>
      </dgm:t>
    </dgm:pt>
    <dgm:pt modelId="{7F4D8C18-19BC-44C4-99AE-D82E6F66D7C4}" type="parTrans" cxnId="{E986C82A-08B0-458D-96CE-0077680EC15D}">
      <dgm:prSet/>
      <dgm:spPr/>
      <dgm:t>
        <a:bodyPr/>
        <a:lstStyle/>
        <a:p>
          <a:endParaRPr lang="en-US"/>
        </a:p>
      </dgm:t>
    </dgm:pt>
    <dgm:pt modelId="{2427A0B7-E3AD-4C52-A49D-C60403EC12ED}" type="sibTrans" cxnId="{E986C82A-08B0-458D-96CE-0077680EC15D}">
      <dgm:prSet/>
      <dgm:spPr/>
      <dgm:t>
        <a:bodyPr/>
        <a:lstStyle/>
        <a:p>
          <a:endParaRPr lang="en-US"/>
        </a:p>
      </dgm:t>
    </dgm:pt>
    <dgm:pt modelId="{983C543E-3B8B-4E3B-AC18-2CBA5C0677A3}">
      <dgm:prSet/>
      <dgm:spPr>
        <a:solidFill>
          <a:schemeClr val="accent2"/>
        </a:solidFill>
        <a:ln>
          <a:noFill/>
        </a:ln>
      </dgm:spPr>
      <dgm:t>
        <a:bodyPr/>
        <a:lstStyle/>
        <a:p>
          <a:r>
            <a:rPr lang="en-US"/>
            <a:t>Methodology</a:t>
          </a:r>
        </a:p>
      </dgm:t>
    </dgm:pt>
    <dgm:pt modelId="{FA244251-63D4-46AA-91BA-CE4C097EF004}" type="parTrans" cxnId="{DACD9F83-4E1D-49FD-AE7A-8C6A03D39704}">
      <dgm:prSet/>
      <dgm:spPr/>
      <dgm:t>
        <a:bodyPr/>
        <a:lstStyle/>
        <a:p>
          <a:endParaRPr lang="en-US"/>
        </a:p>
      </dgm:t>
    </dgm:pt>
    <dgm:pt modelId="{FED5639F-5D12-4EDC-ACA9-06FAC0B36F05}" type="sibTrans" cxnId="{DACD9F83-4E1D-49FD-AE7A-8C6A03D39704}">
      <dgm:prSet/>
      <dgm:spPr/>
      <dgm:t>
        <a:bodyPr/>
        <a:lstStyle/>
        <a:p>
          <a:endParaRPr lang="en-US"/>
        </a:p>
      </dgm:t>
    </dgm:pt>
    <dgm:pt modelId="{292FD1E9-C06B-4E14-A377-9DD135099B85}">
      <dgm:prSet/>
      <dgm:spPr>
        <a:solidFill>
          <a:schemeClr val="accent2"/>
        </a:solidFill>
        <a:ln>
          <a:noFill/>
        </a:ln>
      </dgm:spPr>
      <dgm:t>
        <a:bodyPr/>
        <a:lstStyle/>
        <a:p>
          <a:r>
            <a:rPr lang="en-US"/>
            <a:t>Results</a:t>
          </a:r>
        </a:p>
      </dgm:t>
    </dgm:pt>
    <dgm:pt modelId="{8F68D161-A559-4DD4-B72B-A9EBC2CC34CB}" type="parTrans" cxnId="{524A9C96-29B1-4A8F-95CA-2BCDBE9E0E13}">
      <dgm:prSet/>
      <dgm:spPr/>
      <dgm:t>
        <a:bodyPr/>
        <a:lstStyle/>
        <a:p>
          <a:endParaRPr lang="en-US"/>
        </a:p>
      </dgm:t>
    </dgm:pt>
    <dgm:pt modelId="{9D93D331-1DD8-4CA9-A21C-A906A430A9CA}" type="sibTrans" cxnId="{524A9C96-29B1-4A8F-95CA-2BCDBE9E0E13}">
      <dgm:prSet/>
      <dgm:spPr/>
      <dgm:t>
        <a:bodyPr/>
        <a:lstStyle/>
        <a:p>
          <a:endParaRPr lang="en-US"/>
        </a:p>
      </dgm:t>
    </dgm:pt>
    <dgm:pt modelId="{31A70A76-8240-4FE6-9594-BB97FB8F97F5}">
      <dgm:prSet/>
      <dgm:spPr>
        <a:solidFill>
          <a:schemeClr val="accent2"/>
        </a:solidFill>
        <a:ln>
          <a:noFill/>
        </a:ln>
      </dgm:spPr>
      <dgm:t>
        <a:bodyPr/>
        <a:lstStyle/>
        <a:p>
          <a:r>
            <a:rPr lang="en-US"/>
            <a:t>Lessons Learnt</a:t>
          </a:r>
        </a:p>
      </dgm:t>
    </dgm:pt>
    <dgm:pt modelId="{B2990805-8CCF-45D7-AC35-B6A1846C2EFC}" type="parTrans" cxnId="{EDA93BAF-6219-4DAF-AFFA-B67FED9D9685}">
      <dgm:prSet/>
      <dgm:spPr/>
      <dgm:t>
        <a:bodyPr/>
        <a:lstStyle/>
        <a:p>
          <a:endParaRPr lang="en-US"/>
        </a:p>
      </dgm:t>
    </dgm:pt>
    <dgm:pt modelId="{3B4FCBF2-D511-446E-B95C-37F3F13F74F3}" type="sibTrans" cxnId="{EDA93BAF-6219-4DAF-AFFA-B67FED9D9685}">
      <dgm:prSet/>
      <dgm:spPr/>
      <dgm:t>
        <a:bodyPr/>
        <a:lstStyle/>
        <a:p>
          <a:endParaRPr lang="en-US"/>
        </a:p>
      </dgm:t>
    </dgm:pt>
    <dgm:pt modelId="{C6A606EF-55F1-4FB4-8A6B-20326EB07DCA}" type="pres">
      <dgm:prSet presAssocID="{52CAD855-EA4C-42AC-AE9F-97B32679FF5D}" presName="Name0" presStyleCnt="0">
        <dgm:presLayoutVars>
          <dgm:dir/>
          <dgm:resizeHandles val="exact"/>
        </dgm:presLayoutVars>
      </dgm:prSet>
      <dgm:spPr/>
    </dgm:pt>
    <dgm:pt modelId="{7A3AC08F-0846-4435-B6C6-6E2D3558037E}" type="pres">
      <dgm:prSet presAssocID="{06BD7308-E533-4A44-BC17-262A526AB3BC}" presName="parTxOnly" presStyleLbl="node1" presStyleIdx="0" presStyleCnt="6" custLinFactNeighborX="-47238">
        <dgm:presLayoutVars>
          <dgm:bulletEnabled val="1"/>
        </dgm:presLayoutVars>
      </dgm:prSet>
      <dgm:spPr/>
    </dgm:pt>
    <dgm:pt modelId="{B4A03F04-8A6A-4C33-8A97-D9197122FFA5}" type="pres">
      <dgm:prSet presAssocID="{73717B92-976E-440F-A65B-BC585716A9EC}" presName="parSpace" presStyleCnt="0"/>
      <dgm:spPr/>
    </dgm:pt>
    <dgm:pt modelId="{1AF1CDB2-A41F-448B-BBFA-4A2933E1E2B0}" type="pres">
      <dgm:prSet presAssocID="{FD7AE72E-F0CB-46A7-BC77-DE8364571EAE}" presName="parTxOnly" presStyleLbl="node1" presStyleIdx="1" presStyleCnt="6">
        <dgm:presLayoutVars>
          <dgm:bulletEnabled val="1"/>
        </dgm:presLayoutVars>
      </dgm:prSet>
      <dgm:spPr/>
    </dgm:pt>
    <dgm:pt modelId="{9F56CA4B-6E76-45CE-8F7B-EF46D242BC02}" type="pres">
      <dgm:prSet presAssocID="{1D5F2CE9-4E6F-4C44-B626-D0B889434319}" presName="parSpace" presStyleCnt="0"/>
      <dgm:spPr/>
    </dgm:pt>
    <dgm:pt modelId="{F70A63D2-FFED-45B5-8BB4-F6D6A99E220B}" type="pres">
      <dgm:prSet presAssocID="{F7F817B5-9951-4BD7-95DB-1C8E949C97A0}" presName="parTxOnly" presStyleLbl="node1" presStyleIdx="2" presStyleCnt="6">
        <dgm:presLayoutVars>
          <dgm:bulletEnabled val="1"/>
        </dgm:presLayoutVars>
      </dgm:prSet>
      <dgm:spPr/>
    </dgm:pt>
    <dgm:pt modelId="{07385859-B339-4CF6-A2C9-86DA411FA924}" type="pres">
      <dgm:prSet presAssocID="{2427A0B7-E3AD-4C52-A49D-C60403EC12ED}" presName="parSpace" presStyleCnt="0"/>
      <dgm:spPr/>
    </dgm:pt>
    <dgm:pt modelId="{04EFD8D3-8ECC-416F-A5C0-2C30CC97CA8D}" type="pres">
      <dgm:prSet presAssocID="{983C543E-3B8B-4E3B-AC18-2CBA5C0677A3}" presName="parTxOnly" presStyleLbl="node1" presStyleIdx="3" presStyleCnt="6" custLinFactY="-100000" custLinFactNeighborX="-32080" custLinFactNeighborY="-108458">
        <dgm:presLayoutVars>
          <dgm:bulletEnabled val="1"/>
        </dgm:presLayoutVars>
      </dgm:prSet>
      <dgm:spPr/>
    </dgm:pt>
    <dgm:pt modelId="{44F33042-95AE-42D5-B097-B74328C8FAA2}" type="pres">
      <dgm:prSet presAssocID="{FED5639F-5D12-4EDC-ACA9-06FAC0B36F05}" presName="parSpace" presStyleCnt="0"/>
      <dgm:spPr/>
    </dgm:pt>
    <dgm:pt modelId="{9742F840-D87C-4535-90E5-FB0F390B73A4}" type="pres">
      <dgm:prSet presAssocID="{292FD1E9-C06B-4E14-A377-9DD135099B85}" presName="parTxOnly" presStyleLbl="node1" presStyleIdx="4" presStyleCnt="6">
        <dgm:presLayoutVars>
          <dgm:bulletEnabled val="1"/>
        </dgm:presLayoutVars>
      </dgm:prSet>
      <dgm:spPr/>
    </dgm:pt>
    <dgm:pt modelId="{244DD70D-BBA8-4A3A-8BC2-E600DA065C06}" type="pres">
      <dgm:prSet presAssocID="{9D93D331-1DD8-4CA9-A21C-A906A430A9CA}" presName="parSpace" presStyleCnt="0"/>
      <dgm:spPr/>
    </dgm:pt>
    <dgm:pt modelId="{1BCE589B-A4C2-4DBC-B9B7-5D4A381DB1E5}" type="pres">
      <dgm:prSet presAssocID="{31A70A76-8240-4FE6-9594-BB97FB8F97F5}" presName="parTxOnly" presStyleLbl="node1" presStyleIdx="5" presStyleCnt="6">
        <dgm:presLayoutVars>
          <dgm:bulletEnabled val="1"/>
        </dgm:presLayoutVars>
      </dgm:prSet>
      <dgm:spPr/>
    </dgm:pt>
  </dgm:ptLst>
  <dgm:cxnLst>
    <dgm:cxn modelId="{D8E59B02-BE7D-45C8-908A-10529358DC58}" srcId="{52CAD855-EA4C-42AC-AE9F-97B32679FF5D}" destId="{06BD7308-E533-4A44-BC17-262A526AB3BC}" srcOrd="0" destOrd="0" parTransId="{AAE53907-227B-4A21-929E-89BAD0871994}" sibTransId="{73717B92-976E-440F-A65B-BC585716A9EC}"/>
    <dgm:cxn modelId="{E916301A-94CF-43B7-8778-04FCF83F5E53}" type="presOf" srcId="{06BD7308-E533-4A44-BC17-262A526AB3BC}" destId="{7A3AC08F-0846-4435-B6C6-6E2D3558037E}" srcOrd="0" destOrd="0" presId="urn:microsoft.com/office/officeart/2005/8/layout/hChevron3"/>
    <dgm:cxn modelId="{B3919721-A50A-48E6-A913-235F4387EB9E}" type="presOf" srcId="{983C543E-3B8B-4E3B-AC18-2CBA5C0677A3}" destId="{04EFD8D3-8ECC-416F-A5C0-2C30CC97CA8D}" srcOrd="0" destOrd="0" presId="urn:microsoft.com/office/officeart/2005/8/layout/hChevron3"/>
    <dgm:cxn modelId="{E986C82A-08B0-458D-96CE-0077680EC15D}" srcId="{52CAD855-EA4C-42AC-AE9F-97B32679FF5D}" destId="{F7F817B5-9951-4BD7-95DB-1C8E949C97A0}" srcOrd="2" destOrd="0" parTransId="{7F4D8C18-19BC-44C4-99AE-D82E6F66D7C4}" sibTransId="{2427A0B7-E3AD-4C52-A49D-C60403EC12ED}"/>
    <dgm:cxn modelId="{DE000A73-83A2-48AE-B9A1-15900AAD6D40}" type="presOf" srcId="{292FD1E9-C06B-4E14-A377-9DD135099B85}" destId="{9742F840-D87C-4535-90E5-FB0F390B73A4}" srcOrd="0" destOrd="0" presId="urn:microsoft.com/office/officeart/2005/8/layout/hChevron3"/>
    <dgm:cxn modelId="{1A1E2C81-2603-4849-8361-5CE88DF2FD2C}" type="presOf" srcId="{52CAD855-EA4C-42AC-AE9F-97B32679FF5D}" destId="{C6A606EF-55F1-4FB4-8A6B-20326EB07DCA}" srcOrd="0" destOrd="0" presId="urn:microsoft.com/office/officeart/2005/8/layout/hChevron3"/>
    <dgm:cxn modelId="{B6556981-68D7-4D01-8D5B-417465A5B417}" srcId="{52CAD855-EA4C-42AC-AE9F-97B32679FF5D}" destId="{FD7AE72E-F0CB-46A7-BC77-DE8364571EAE}" srcOrd="1" destOrd="0" parTransId="{8AAC2AE0-41AB-4275-866F-8EE4680734D9}" sibTransId="{1D5F2CE9-4E6F-4C44-B626-D0B889434319}"/>
    <dgm:cxn modelId="{DACD9F83-4E1D-49FD-AE7A-8C6A03D39704}" srcId="{52CAD855-EA4C-42AC-AE9F-97B32679FF5D}" destId="{983C543E-3B8B-4E3B-AC18-2CBA5C0677A3}" srcOrd="3" destOrd="0" parTransId="{FA244251-63D4-46AA-91BA-CE4C097EF004}" sibTransId="{FED5639F-5D12-4EDC-ACA9-06FAC0B36F05}"/>
    <dgm:cxn modelId="{6D9CE98A-2427-4356-B1A0-A81339A77381}" type="presOf" srcId="{FD7AE72E-F0CB-46A7-BC77-DE8364571EAE}" destId="{1AF1CDB2-A41F-448B-BBFA-4A2933E1E2B0}" srcOrd="0" destOrd="0" presId="urn:microsoft.com/office/officeart/2005/8/layout/hChevron3"/>
    <dgm:cxn modelId="{F2E18391-4C35-4D58-BADF-3CFAED005B32}" type="presOf" srcId="{F7F817B5-9951-4BD7-95DB-1C8E949C97A0}" destId="{F70A63D2-FFED-45B5-8BB4-F6D6A99E220B}" srcOrd="0" destOrd="0" presId="urn:microsoft.com/office/officeart/2005/8/layout/hChevron3"/>
    <dgm:cxn modelId="{524A9C96-29B1-4A8F-95CA-2BCDBE9E0E13}" srcId="{52CAD855-EA4C-42AC-AE9F-97B32679FF5D}" destId="{292FD1E9-C06B-4E14-A377-9DD135099B85}" srcOrd="4" destOrd="0" parTransId="{8F68D161-A559-4DD4-B72B-A9EBC2CC34CB}" sibTransId="{9D93D331-1DD8-4CA9-A21C-A906A430A9CA}"/>
    <dgm:cxn modelId="{EDA93BAF-6219-4DAF-AFFA-B67FED9D9685}" srcId="{52CAD855-EA4C-42AC-AE9F-97B32679FF5D}" destId="{31A70A76-8240-4FE6-9594-BB97FB8F97F5}" srcOrd="5" destOrd="0" parTransId="{B2990805-8CCF-45D7-AC35-B6A1846C2EFC}" sibTransId="{3B4FCBF2-D511-446E-B95C-37F3F13F74F3}"/>
    <dgm:cxn modelId="{79451EB9-6498-4D52-BCA5-9AA1D96087F7}" type="presOf" srcId="{31A70A76-8240-4FE6-9594-BB97FB8F97F5}" destId="{1BCE589B-A4C2-4DBC-B9B7-5D4A381DB1E5}" srcOrd="0" destOrd="0" presId="urn:microsoft.com/office/officeart/2005/8/layout/hChevron3"/>
    <dgm:cxn modelId="{9C5F3F1C-F1EF-4537-9799-ADC37E0D7267}" type="presParOf" srcId="{C6A606EF-55F1-4FB4-8A6B-20326EB07DCA}" destId="{7A3AC08F-0846-4435-B6C6-6E2D3558037E}" srcOrd="0" destOrd="0" presId="urn:microsoft.com/office/officeart/2005/8/layout/hChevron3"/>
    <dgm:cxn modelId="{F1655113-F434-45F2-9B12-F5914BA71CCF}" type="presParOf" srcId="{C6A606EF-55F1-4FB4-8A6B-20326EB07DCA}" destId="{B4A03F04-8A6A-4C33-8A97-D9197122FFA5}" srcOrd="1" destOrd="0" presId="urn:microsoft.com/office/officeart/2005/8/layout/hChevron3"/>
    <dgm:cxn modelId="{71451E14-1848-4586-886F-15ABEE94E5B5}" type="presParOf" srcId="{C6A606EF-55F1-4FB4-8A6B-20326EB07DCA}" destId="{1AF1CDB2-A41F-448B-BBFA-4A2933E1E2B0}" srcOrd="2" destOrd="0" presId="urn:microsoft.com/office/officeart/2005/8/layout/hChevron3"/>
    <dgm:cxn modelId="{0D9FDBC3-4D72-4753-BAD8-24BFD0E2201A}" type="presParOf" srcId="{C6A606EF-55F1-4FB4-8A6B-20326EB07DCA}" destId="{9F56CA4B-6E76-45CE-8F7B-EF46D242BC02}" srcOrd="3" destOrd="0" presId="urn:microsoft.com/office/officeart/2005/8/layout/hChevron3"/>
    <dgm:cxn modelId="{8FA15422-0B0A-4E4D-A1D4-0F43230A4091}" type="presParOf" srcId="{C6A606EF-55F1-4FB4-8A6B-20326EB07DCA}" destId="{F70A63D2-FFED-45B5-8BB4-F6D6A99E220B}" srcOrd="4" destOrd="0" presId="urn:microsoft.com/office/officeart/2005/8/layout/hChevron3"/>
    <dgm:cxn modelId="{89739E37-3F3D-43F2-B3A6-B0628E0844E5}" type="presParOf" srcId="{C6A606EF-55F1-4FB4-8A6B-20326EB07DCA}" destId="{07385859-B339-4CF6-A2C9-86DA411FA924}" srcOrd="5" destOrd="0" presId="urn:microsoft.com/office/officeart/2005/8/layout/hChevron3"/>
    <dgm:cxn modelId="{50FCC44E-8159-43C3-B121-1EE39F0E93E3}" type="presParOf" srcId="{C6A606EF-55F1-4FB4-8A6B-20326EB07DCA}" destId="{04EFD8D3-8ECC-416F-A5C0-2C30CC97CA8D}" srcOrd="6" destOrd="0" presId="urn:microsoft.com/office/officeart/2005/8/layout/hChevron3"/>
    <dgm:cxn modelId="{CAC592CA-8AC6-44AB-97E4-699F970A1935}" type="presParOf" srcId="{C6A606EF-55F1-4FB4-8A6B-20326EB07DCA}" destId="{44F33042-95AE-42D5-B097-B74328C8FAA2}" srcOrd="7" destOrd="0" presId="urn:microsoft.com/office/officeart/2005/8/layout/hChevron3"/>
    <dgm:cxn modelId="{7ED394BC-A7EF-4F39-88A3-91E9E8F4BDFE}" type="presParOf" srcId="{C6A606EF-55F1-4FB4-8A6B-20326EB07DCA}" destId="{9742F840-D87C-4535-90E5-FB0F390B73A4}" srcOrd="8" destOrd="0" presId="urn:microsoft.com/office/officeart/2005/8/layout/hChevron3"/>
    <dgm:cxn modelId="{49F092DC-66EF-4FF9-93EF-3E16B2351EDB}" type="presParOf" srcId="{C6A606EF-55F1-4FB4-8A6B-20326EB07DCA}" destId="{244DD70D-BBA8-4A3A-8BC2-E600DA065C06}" srcOrd="9" destOrd="0" presId="urn:microsoft.com/office/officeart/2005/8/layout/hChevron3"/>
    <dgm:cxn modelId="{5C39045B-8CCE-4C23-A35E-759540B21681}" type="presParOf" srcId="{C6A606EF-55F1-4FB4-8A6B-20326EB07DCA}" destId="{1BCE589B-A4C2-4DBC-B9B7-5D4A381DB1E5}"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2CAD855-EA4C-42AC-AE9F-97B32679FF5D}" type="doc">
      <dgm:prSet loTypeId="urn:microsoft.com/office/officeart/2005/8/layout/hChevron3" loCatId="process" qsTypeId="urn:microsoft.com/office/officeart/2005/8/quickstyle/simple1" qsCatId="simple" csTypeId="urn:microsoft.com/office/officeart/2005/8/colors/accent1_2" csCatId="accent1" phldr="1"/>
      <dgm:spPr/>
    </dgm:pt>
    <dgm:pt modelId="{06BD7308-E533-4A44-BC17-262A526AB3BC}">
      <dgm:prSet phldrT="[Text]"/>
      <dgm:spPr>
        <a:solidFill>
          <a:schemeClr val="accent2"/>
        </a:solidFill>
        <a:ln>
          <a:noFill/>
        </a:ln>
      </dgm:spPr>
      <dgm:t>
        <a:bodyPr/>
        <a:lstStyle/>
        <a:p>
          <a:r>
            <a:rPr lang="en-US"/>
            <a:t>Introduction</a:t>
          </a:r>
        </a:p>
      </dgm:t>
    </dgm:pt>
    <dgm:pt modelId="{AAE53907-227B-4A21-929E-89BAD0871994}" type="parTrans" cxnId="{D8E59B02-BE7D-45C8-908A-10529358DC58}">
      <dgm:prSet/>
      <dgm:spPr/>
      <dgm:t>
        <a:bodyPr/>
        <a:lstStyle/>
        <a:p>
          <a:endParaRPr lang="en-US"/>
        </a:p>
      </dgm:t>
    </dgm:pt>
    <dgm:pt modelId="{73717B92-976E-440F-A65B-BC585716A9EC}" type="sibTrans" cxnId="{D8E59B02-BE7D-45C8-908A-10529358DC58}">
      <dgm:prSet/>
      <dgm:spPr/>
      <dgm:t>
        <a:bodyPr/>
        <a:lstStyle/>
        <a:p>
          <a:endParaRPr lang="en-US"/>
        </a:p>
      </dgm:t>
    </dgm:pt>
    <dgm:pt modelId="{FD7AE72E-F0CB-46A7-BC77-DE8364571EAE}">
      <dgm:prSet phldrT="[Text]"/>
      <dgm:spPr>
        <a:solidFill>
          <a:schemeClr val="accent1"/>
        </a:solidFill>
        <a:ln>
          <a:noFill/>
        </a:ln>
      </dgm:spPr>
      <dgm:t>
        <a:bodyPr/>
        <a:lstStyle/>
        <a:p>
          <a:r>
            <a:rPr lang="en-US"/>
            <a:t>Data Exploration</a:t>
          </a:r>
        </a:p>
      </dgm:t>
    </dgm:pt>
    <dgm:pt modelId="{8AAC2AE0-41AB-4275-866F-8EE4680734D9}" type="parTrans" cxnId="{B6556981-68D7-4D01-8D5B-417465A5B417}">
      <dgm:prSet/>
      <dgm:spPr/>
      <dgm:t>
        <a:bodyPr/>
        <a:lstStyle/>
        <a:p>
          <a:endParaRPr lang="en-US"/>
        </a:p>
      </dgm:t>
    </dgm:pt>
    <dgm:pt modelId="{1D5F2CE9-4E6F-4C44-B626-D0B889434319}" type="sibTrans" cxnId="{B6556981-68D7-4D01-8D5B-417465A5B417}">
      <dgm:prSet/>
      <dgm:spPr/>
      <dgm:t>
        <a:bodyPr/>
        <a:lstStyle/>
        <a:p>
          <a:endParaRPr lang="en-US"/>
        </a:p>
      </dgm:t>
    </dgm:pt>
    <dgm:pt modelId="{F7F817B5-9951-4BD7-95DB-1C8E949C97A0}">
      <dgm:prSet phldrT="[Text]"/>
      <dgm:spPr>
        <a:solidFill>
          <a:schemeClr val="accent2"/>
        </a:solidFill>
        <a:ln>
          <a:noFill/>
        </a:ln>
      </dgm:spPr>
      <dgm:t>
        <a:bodyPr/>
        <a:lstStyle/>
        <a:p>
          <a:r>
            <a:rPr lang="en-US"/>
            <a:t>Data Preparation</a:t>
          </a:r>
        </a:p>
      </dgm:t>
    </dgm:pt>
    <dgm:pt modelId="{7F4D8C18-19BC-44C4-99AE-D82E6F66D7C4}" type="parTrans" cxnId="{E986C82A-08B0-458D-96CE-0077680EC15D}">
      <dgm:prSet/>
      <dgm:spPr/>
      <dgm:t>
        <a:bodyPr/>
        <a:lstStyle/>
        <a:p>
          <a:endParaRPr lang="en-US"/>
        </a:p>
      </dgm:t>
    </dgm:pt>
    <dgm:pt modelId="{2427A0B7-E3AD-4C52-A49D-C60403EC12ED}" type="sibTrans" cxnId="{E986C82A-08B0-458D-96CE-0077680EC15D}">
      <dgm:prSet/>
      <dgm:spPr/>
      <dgm:t>
        <a:bodyPr/>
        <a:lstStyle/>
        <a:p>
          <a:endParaRPr lang="en-US"/>
        </a:p>
      </dgm:t>
    </dgm:pt>
    <dgm:pt modelId="{983C543E-3B8B-4E3B-AC18-2CBA5C0677A3}">
      <dgm:prSet/>
      <dgm:spPr>
        <a:solidFill>
          <a:schemeClr val="accent2"/>
        </a:solidFill>
        <a:ln>
          <a:noFill/>
        </a:ln>
      </dgm:spPr>
      <dgm:t>
        <a:bodyPr/>
        <a:lstStyle/>
        <a:p>
          <a:r>
            <a:rPr lang="en-US"/>
            <a:t>Methodology</a:t>
          </a:r>
        </a:p>
      </dgm:t>
    </dgm:pt>
    <dgm:pt modelId="{FA244251-63D4-46AA-91BA-CE4C097EF004}" type="parTrans" cxnId="{DACD9F83-4E1D-49FD-AE7A-8C6A03D39704}">
      <dgm:prSet/>
      <dgm:spPr/>
      <dgm:t>
        <a:bodyPr/>
        <a:lstStyle/>
        <a:p>
          <a:endParaRPr lang="en-US"/>
        </a:p>
      </dgm:t>
    </dgm:pt>
    <dgm:pt modelId="{FED5639F-5D12-4EDC-ACA9-06FAC0B36F05}" type="sibTrans" cxnId="{DACD9F83-4E1D-49FD-AE7A-8C6A03D39704}">
      <dgm:prSet/>
      <dgm:spPr/>
      <dgm:t>
        <a:bodyPr/>
        <a:lstStyle/>
        <a:p>
          <a:endParaRPr lang="en-US"/>
        </a:p>
      </dgm:t>
    </dgm:pt>
    <dgm:pt modelId="{292FD1E9-C06B-4E14-A377-9DD135099B85}">
      <dgm:prSet/>
      <dgm:spPr>
        <a:solidFill>
          <a:schemeClr val="accent2"/>
        </a:solidFill>
        <a:ln>
          <a:noFill/>
        </a:ln>
      </dgm:spPr>
      <dgm:t>
        <a:bodyPr/>
        <a:lstStyle/>
        <a:p>
          <a:r>
            <a:rPr lang="en-US"/>
            <a:t>Results</a:t>
          </a:r>
        </a:p>
      </dgm:t>
    </dgm:pt>
    <dgm:pt modelId="{8F68D161-A559-4DD4-B72B-A9EBC2CC34CB}" type="parTrans" cxnId="{524A9C96-29B1-4A8F-95CA-2BCDBE9E0E13}">
      <dgm:prSet/>
      <dgm:spPr/>
      <dgm:t>
        <a:bodyPr/>
        <a:lstStyle/>
        <a:p>
          <a:endParaRPr lang="en-US"/>
        </a:p>
      </dgm:t>
    </dgm:pt>
    <dgm:pt modelId="{9D93D331-1DD8-4CA9-A21C-A906A430A9CA}" type="sibTrans" cxnId="{524A9C96-29B1-4A8F-95CA-2BCDBE9E0E13}">
      <dgm:prSet/>
      <dgm:spPr/>
      <dgm:t>
        <a:bodyPr/>
        <a:lstStyle/>
        <a:p>
          <a:endParaRPr lang="en-US"/>
        </a:p>
      </dgm:t>
    </dgm:pt>
    <dgm:pt modelId="{31A70A76-8240-4FE6-9594-BB97FB8F97F5}">
      <dgm:prSet/>
      <dgm:spPr>
        <a:solidFill>
          <a:schemeClr val="accent2"/>
        </a:solidFill>
        <a:ln>
          <a:noFill/>
        </a:ln>
      </dgm:spPr>
      <dgm:t>
        <a:bodyPr/>
        <a:lstStyle/>
        <a:p>
          <a:r>
            <a:rPr lang="en-US"/>
            <a:t>Lessons Learnt</a:t>
          </a:r>
        </a:p>
      </dgm:t>
    </dgm:pt>
    <dgm:pt modelId="{B2990805-8CCF-45D7-AC35-B6A1846C2EFC}" type="parTrans" cxnId="{EDA93BAF-6219-4DAF-AFFA-B67FED9D9685}">
      <dgm:prSet/>
      <dgm:spPr/>
      <dgm:t>
        <a:bodyPr/>
        <a:lstStyle/>
        <a:p>
          <a:endParaRPr lang="en-US"/>
        </a:p>
      </dgm:t>
    </dgm:pt>
    <dgm:pt modelId="{3B4FCBF2-D511-446E-B95C-37F3F13F74F3}" type="sibTrans" cxnId="{EDA93BAF-6219-4DAF-AFFA-B67FED9D9685}">
      <dgm:prSet/>
      <dgm:spPr/>
      <dgm:t>
        <a:bodyPr/>
        <a:lstStyle/>
        <a:p>
          <a:endParaRPr lang="en-US"/>
        </a:p>
      </dgm:t>
    </dgm:pt>
    <dgm:pt modelId="{C6A606EF-55F1-4FB4-8A6B-20326EB07DCA}" type="pres">
      <dgm:prSet presAssocID="{52CAD855-EA4C-42AC-AE9F-97B32679FF5D}" presName="Name0" presStyleCnt="0">
        <dgm:presLayoutVars>
          <dgm:dir/>
          <dgm:resizeHandles val="exact"/>
        </dgm:presLayoutVars>
      </dgm:prSet>
      <dgm:spPr/>
    </dgm:pt>
    <dgm:pt modelId="{7A3AC08F-0846-4435-B6C6-6E2D3558037E}" type="pres">
      <dgm:prSet presAssocID="{06BD7308-E533-4A44-BC17-262A526AB3BC}" presName="parTxOnly" presStyleLbl="node1" presStyleIdx="0" presStyleCnt="6" custLinFactNeighborX="-47238">
        <dgm:presLayoutVars>
          <dgm:bulletEnabled val="1"/>
        </dgm:presLayoutVars>
      </dgm:prSet>
      <dgm:spPr/>
    </dgm:pt>
    <dgm:pt modelId="{B4A03F04-8A6A-4C33-8A97-D9197122FFA5}" type="pres">
      <dgm:prSet presAssocID="{73717B92-976E-440F-A65B-BC585716A9EC}" presName="parSpace" presStyleCnt="0"/>
      <dgm:spPr/>
    </dgm:pt>
    <dgm:pt modelId="{1AF1CDB2-A41F-448B-BBFA-4A2933E1E2B0}" type="pres">
      <dgm:prSet presAssocID="{FD7AE72E-F0CB-46A7-BC77-DE8364571EAE}" presName="parTxOnly" presStyleLbl="node1" presStyleIdx="1" presStyleCnt="6">
        <dgm:presLayoutVars>
          <dgm:bulletEnabled val="1"/>
        </dgm:presLayoutVars>
      </dgm:prSet>
      <dgm:spPr/>
    </dgm:pt>
    <dgm:pt modelId="{9F56CA4B-6E76-45CE-8F7B-EF46D242BC02}" type="pres">
      <dgm:prSet presAssocID="{1D5F2CE9-4E6F-4C44-B626-D0B889434319}" presName="parSpace" presStyleCnt="0"/>
      <dgm:spPr/>
    </dgm:pt>
    <dgm:pt modelId="{F70A63D2-FFED-45B5-8BB4-F6D6A99E220B}" type="pres">
      <dgm:prSet presAssocID="{F7F817B5-9951-4BD7-95DB-1C8E949C97A0}" presName="parTxOnly" presStyleLbl="node1" presStyleIdx="2" presStyleCnt="6">
        <dgm:presLayoutVars>
          <dgm:bulletEnabled val="1"/>
        </dgm:presLayoutVars>
      </dgm:prSet>
      <dgm:spPr/>
    </dgm:pt>
    <dgm:pt modelId="{07385859-B339-4CF6-A2C9-86DA411FA924}" type="pres">
      <dgm:prSet presAssocID="{2427A0B7-E3AD-4C52-A49D-C60403EC12ED}" presName="parSpace" presStyleCnt="0"/>
      <dgm:spPr/>
    </dgm:pt>
    <dgm:pt modelId="{04EFD8D3-8ECC-416F-A5C0-2C30CC97CA8D}" type="pres">
      <dgm:prSet presAssocID="{983C543E-3B8B-4E3B-AC18-2CBA5C0677A3}" presName="parTxOnly" presStyleLbl="node1" presStyleIdx="3" presStyleCnt="6" custLinFactY="-100000" custLinFactNeighborX="-32080" custLinFactNeighborY="-108458">
        <dgm:presLayoutVars>
          <dgm:bulletEnabled val="1"/>
        </dgm:presLayoutVars>
      </dgm:prSet>
      <dgm:spPr/>
    </dgm:pt>
    <dgm:pt modelId="{44F33042-95AE-42D5-B097-B74328C8FAA2}" type="pres">
      <dgm:prSet presAssocID="{FED5639F-5D12-4EDC-ACA9-06FAC0B36F05}" presName="parSpace" presStyleCnt="0"/>
      <dgm:spPr/>
    </dgm:pt>
    <dgm:pt modelId="{9742F840-D87C-4535-90E5-FB0F390B73A4}" type="pres">
      <dgm:prSet presAssocID="{292FD1E9-C06B-4E14-A377-9DD135099B85}" presName="parTxOnly" presStyleLbl="node1" presStyleIdx="4" presStyleCnt="6">
        <dgm:presLayoutVars>
          <dgm:bulletEnabled val="1"/>
        </dgm:presLayoutVars>
      </dgm:prSet>
      <dgm:spPr/>
    </dgm:pt>
    <dgm:pt modelId="{244DD70D-BBA8-4A3A-8BC2-E600DA065C06}" type="pres">
      <dgm:prSet presAssocID="{9D93D331-1DD8-4CA9-A21C-A906A430A9CA}" presName="parSpace" presStyleCnt="0"/>
      <dgm:spPr/>
    </dgm:pt>
    <dgm:pt modelId="{1BCE589B-A4C2-4DBC-B9B7-5D4A381DB1E5}" type="pres">
      <dgm:prSet presAssocID="{31A70A76-8240-4FE6-9594-BB97FB8F97F5}" presName="parTxOnly" presStyleLbl="node1" presStyleIdx="5" presStyleCnt="6">
        <dgm:presLayoutVars>
          <dgm:bulletEnabled val="1"/>
        </dgm:presLayoutVars>
      </dgm:prSet>
      <dgm:spPr/>
    </dgm:pt>
  </dgm:ptLst>
  <dgm:cxnLst>
    <dgm:cxn modelId="{D8E59B02-BE7D-45C8-908A-10529358DC58}" srcId="{52CAD855-EA4C-42AC-AE9F-97B32679FF5D}" destId="{06BD7308-E533-4A44-BC17-262A526AB3BC}" srcOrd="0" destOrd="0" parTransId="{AAE53907-227B-4A21-929E-89BAD0871994}" sibTransId="{73717B92-976E-440F-A65B-BC585716A9EC}"/>
    <dgm:cxn modelId="{E916301A-94CF-43B7-8778-04FCF83F5E53}" type="presOf" srcId="{06BD7308-E533-4A44-BC17-262A526AB3BC}" destId="{7A3AC08F-0846-4435-B6C6-6E2D3558037E}" srcOrd="0" destOrd="0" presId="urn:microsoft.com/office/officeart/2005/8/layout/hChevron3"/>
    <dgm:cxn modelId="{B3919721-A50A-48E6-A913-235F4387EB9E}" type="presOf" srcId="{983C543E-3B8B-4E3B-AC18-2CBA5C0677A3}" destId="{04EFD8D3-8ECC-416F-A5C0-2C30CC97CA8D}" srcOrd="0" destOrd="0" presId="urn:microsoft.com/office/officeart/2005/8/layout/hChevron3"/>
    <dgm:cxn modelId="{E986C82A-08B0-458D-96CE-0077680EC15D}" srcId="{52CAD855-EA4C-42AC-AE9F-97B32679FF5D}" destId="{F7F817B5-9951-4BD7-95DB-1C8E949C97A0}" srcOrd="2" destOrd="0" parTransId="{7F4D8C18-19BC-44C4-99AE-D82E6F66D7C4}" sibTransId="{2427A0B7-E3AD-4C52-A49D-C60403EC12ED}"/>
    <dgm:cxn modelId="{DE000A73-83A2-48AE-B9A1-15900AAD6D40}" type="presOf" srcId="{292FD1E9-C06B-4E14-A377-9DD135099B85}" destId="{9742F840-D87C-4535-90E5-FB0F390B73A4}" srcOrd="0" destOrd="0" presId="urn:microsoft.com/office/officeart/2005/8/layout/hChevron3"/>
    <dgm:cxn modelId="{1A1E2C81-2603-4849-8361-5CE88DF2FD2C}" type="presOf" srcId="{52CAD855-EA4C-42AC-AE9F-97B32679FF5D}" destId="{C6A606EF-55F1-4FB4-8A6B-20326EB07DCA}" srcOrd="0" destOrd="0" presId="urn:microsoft.com/office/officeart/2005/8/layout/hChevron3"/>
    <dgm:cxn modelId="{B6556981-68D7-4D01-8D5B-417465A5B417}" srcId="{52CAD855-EA4C-42AC-AE9F-97B32679FF5D}" destId="{FD7AE72E-F0CB-46A7-BC77-DE8364571EAE}" srcOrd="1" destOrd="0" parTransId="{8AAC2AE0-41AB-4275-866F-8EE4680734D9}" sibTransId="{1D5F2CE9-4E6F-4C44-B626-D0B889434319}"/>
    <dgm:cxn modelId="{DACD9F83-4E1D-49FD-AE7A-8C6A03D39704}" srcId="{52CAD855-EA4C-42AC-AE9F-97B32679FF5D}" destId="{983C543E-3B8B-4E3B-AC18-2CBA5C0677A3}" srcOrd="3" destOrd="0" parTransId="{FA244251-63D4-46AA-91BA-CE4C097EF004}" sibTransId="{FED5639F-5D12-4EDC-ACA9-06FAC0B36F05}"/>
    <dgm:cxn modelId="{6D9CE98A-2427-4356-B1A0-A81339A77381}" type="presOf" srcId="{FD7AE72E-F0CB-46A7-BC77-DE8364571EAE}" destId="{1AF1CDB2-A41F-448B-BBFA-4A2933E1E2B0}" srcOrd="0" destOrd="0" presId="urn:microsoft.com/office/officeart/2005/8/layout/hChevron3"/>
    <dgm:cxn modelId="{F2E18391-4C35-4D58-BADF-3CFAED005B32}" type="presOf" srcId="{F7F817B5-9951-4BD7-95DB-1C8E949C97A0}" destId="{F70A63D2-FFED-45B5-8BB4-F6D6A99E220B}" srcOrd="0" destOrd="0" presId="urn:microsoft.com/office/officeart/2005/8/layout/hChevron3"/>
    <dgm:cxn modelId="{524A9C96-29B1-4A8F-95CA-2BCDBE9E0E13}" srcId="{52CAD855-EA4C-42AC-AE9F-97B32679FF5D}" destId="{292FD1E9-C06B-4E14-A377-9DD135099B85}" srcOrd="4" destOrd="0" parTransId="{8F68D161-A559-4DD4-B72B-A9EBC2CC34CB}" sibTransId="{9D93D331-1DD8-4CA9-A21C-A906A430A9CA}"/>
    <dgm:cxn modelId="{EDA93BAF-6219-4DAF-AFFA-B67FED9D9685}" srcId="{52CAD855-EA4C-42AC-AE9F-97B32679FF5D}" destId="{31A70A76-8240-4FE6-9594-BB97FB8F97F5}" srcOrd="5" destOrd="0" parTransId="{B2990805-8CCF-45D7-AC35-B6A1846C2EFC}" sibTransId="{3B4FCBF2-D511-446E-B95C-37F3F13F74F3}"/>
    <dgm:cxn modelId="{79451EB9-6498-4D52-BCA5-9AA1D96087F7}" type="presOf" srcId="{31A70A76-8240-4FE6-9594-BB97FB8F97F5}" destId="{1BCE589B-A4C2-4DBC-B9B7-5D4A381DB1E5}" srcOrd="0" destOrd="0" presId="urn:microsoft.com/office/officeart/2005/8/layout/hChevron3"/>
    <dgm:cxn modelId="{9C5F3F1C-F1EF-4537-9799-ADC37E0D7267}" type="presParOf" srcId="{C6A606EF-55F1-4FB4-8A6B-20326EB07DCA}" destId="{7A3AC08F-0846-4435-B6C6-6E2D3558037E}" srcOrd="0" destOrd="0" presId="urn:microsoft.com/office/officeart/2005/8/layout/hChevron3"/>
    <dgm:cxn modelId="{F1655113-F434-45F2-9B12-F5914BA71CCF}" type="presParOf" srcId="{C6A606EF-55F1-4FB4-8A6B-20326EB07DCA}" destId="{B4A03F04-8A6A-4C33-8A97-D9197122FFA5}" srcOrd="1" destOrd="0" presId="urn:microsoft.com/office/officeart/2005/8/layout/hChevron3"/>
    <dgm:cxn modelId="{71451E14-1848-4586-886F-15ABEE94E5B5}" type="presParOf" srcId="{C6A606EF-55F1-4FB4-8A6B-20326EB07DCA}" destId="{1AF1CDB2-A41F-448B-BBFA-4A2933E1E2B0}" srcOrd="2" destOrd="0" presId="urn:microsoft.com/office/officeart/2005/8/layout/hChevron3"/>
    <dgm:cxn modelId="{0D9FDBC3-4D72-4753-BAD8-24BFD0E2201A}" type="presParOf" srcId="{C6A606EF-55F1-4FB4-8A6B-20326EB07DCA}" destId="{9F56CA4B-6E76-45CE-8F7B-EF46D242BC02}" srcOrd="3" destOrd="0" presId="urn:microsoft.com/office/officeart/2005/8/layout/hChevron3"/>
    <dgm:cxn modelId="{8FA15422-0B0A-4E4D-A1D4-0F43230A4091}" type="presParOf" srcId="{C6A606EF-55F1-4FB4-8A6B-20326EB07DCA}" destId="{F70A63D2-FFED-45B5-8BB4-F6D6A99E220B}" srcOrd="4" destOrd="0" presId="urn:microsoft.com/office/officeart/2005/8/layout/hChevron3"/>
    <dgm:cxn modelId="{89739E37-3F3D-43F2-B3A6-B0628E0844E5}" type="presParOf" srcId="{C6A606EF-55F1-4FB4-8A6B-20326EB07DCA}" destId="{07385859-B339-4CF6-A2C9-86DA411FA924}" srcOrd="5" destOrd="0" presId="urn:microsoft.com/office/officeart/2005/8/layout/hChevron3"/>
    <dgm:cxn modelId="{50FCC44E-8159-43C3-B121-1EE39F0E93E3}" type="presParOf" srcId="{C6A606EF-55F1-4FB4-8A6B-20326EB07DCA}" destId="{04EFD8D3-8ECC-416F-A5C0-2C30CC97CA8D}" srcOrd="6" destOrd="0" presId="urn:microsoft.com/office/officeart/2005/8/layout/hChevron3"/>
    <dgm:cxn modelId="{CAC592CA-8AC6-44AB-97E4-699F970A1935}" type="presParOf" srcId="{C6A606EF-55F1-4FB4-8A6B-20326EB07DCA}" destId="{44F33042-95AE-42D5-B097-B74328C8FAA2}" srcOrd="7" destOrd="0" presId="urn:microsoft.com/office/officeart/2005/8/layout/hChevron3"/>
    <dgm:cxn modelId="{7ED394BC-A7EF-4F39-88A3-91E9E8F4BDFE}" type="presParOf" srcId="{C6A606EF-55F1-4FB4-8A6B-20326EB07DCA}" destId="{9742F840-D87C-4535-90E5-FB0F390B73A4}" srcOrd="8" destOrd="0" presId="urn:microsoft.com/office/officeart/2005/8/layout/hChevron3"/>
    <dgm:cxn modelId="{49F092DC-66EF-4FF9-93EF-3E16B2351EDB}" type="presParOf" srcId="{C6A606EF-55F1-4FB4-8A6B-20326EB07DCA}" destId="{244DD70D-BBA8-4A3A-8BC2-E600DA065C06}" srcOrd="9" destOrd="0" presId="urn:microsoft.com/office/officeart/2005/8/layout/hChevron3"/>
    <dgm:cxn modelId="{5C39045B-8CCE-4C23-A35E-759540B21681}" type="presParOf" srcId="{C6A606EF-55F1-4FB4-8A6B-20326EB07DCA}" destId="{1BCE589B-A4C2-4DBC-B9B7-5D4A381DB1E5}"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2CAD855-EA4C-42AC-AE9F-97B32679FF5D}" type="doc">
      <dgm:prSet loTypeId="urn:microsoft.com/office/officeart/2005/8/layout/hChevron3" loCatId="process" qsTypeId="urn:microsoft.com/office/officeart/2005/8/quickstyle/simple1" qsCatId="simple" csTypeId="urn:microsoft.com/office/officeart/2005/8/colors/accent1_2" csCatId="accent1" phldr="1"/>
      <dgm:spPr/>
    </dgm:pt>
    <dgm:pt modelId="{06BD7308-E533-4A44-BC17-262A526AB3BC}">
      <dgm:prSet phldrT="[Text]"/>
      <dgm:spPr>
        <a:solidFill>
          <a:schemeClr val="accent2"/>
        </a:solidFill>
        <a:ln>
          <a:noFill/>
        </a:ln>
      </dgm:spPr>
      <dgm:t>
        <a:bodyPr/>
        <a:lstStyle/>
        <a:p>
          <a:r>
            <a:rPr lang="en-US"/>
            <a:t>Introduction</a:t>
          </a:r>
        </a:p>
      </dgm:t>
    </dgm:pt>
    <dgm:pt modelId="{AAE53907-227B-4A21-929E-89BAD0871994}" type="parTrans" cxnId="{D8E59B02-BE7D-45C8-908A-10529358DC58}">
      <dgm:prSet/>
      <dgm:spPr/>
      <dgm:t>
        <a:bodyPr/>
        <a:lstStyle/>
        <a:p>
          <a:endParaRPr lang="en-US"/>
        </a:p>
      </dgm:t>
    </dgm:pt>
    <dgm:pt modelId="{73717B92-976E-440F-A65B-BC585716A9EC}" type="sibTrans" cxnId="{D8E59B02-BE7D-45C8-908A-10529358DC58}">
      <dgm:prSet/>
      <dgm:spPr/>
      <dgm:t>
        <a:bodyPr/>
        <a:lstStyle/>
        <a:p>
          <a:endParaRPr lang="en-US"/>
        </a:p>
      </dgm:t>
    </dgm:pt>
    <dgm:pt modelId="{FD7AE72E-F0CB-46A7-BC77-DE8364571EAE}">
      <dgm:prSet phldrT="[Text]"/>
      <dgm:spPr>
        <a:solidFill>
          <a:schemeClr val="accent1"/>
        </a:solidFill>
        <a:ln>
          <a:noFill/>
        </a:ln>
      </dgm:spPr>
      <dgm:t>
        <a:bodyPr/>
        <a:lstStyle/>
        <a:p>
          <a:r>
            <a:rPr lang="en-US"/>
            <a:t>Data Exploration</a:t>
          </a:r>
        </a:p>
      </dgm:t>
    </dgm:pt>
    <dgm:pt modelId="{8AAC2AE0-41AB-4275-866F-8EE4680734D9}" type="parTrans" cxnId="{B6556981-68D7-4D01-8D5B-417465A5B417}">
      <dgm:prSet/>
      <dgm:spPr/>
      <dgm:t>
        <a:bodyPr/>
        <a:lstStyle/>
        <a:p>
          <a:endParaRPr lang="en-US"/>
        </a:p>
      </dgm:t>
    </dgm:pt>
    <dgm:pt modelId="{1D5F2CE9-4E6F-4C44-B626-D0B889434319}" type="sibTrans" cxnId="{B6556981-68D7-4D01-8D5B-417465A5B417}">
      <dgm:prSet/>
      <dgm:spPr/>
      <dgm:t>
        <a:bodyPr/>
        <a:lstStyle/>
        <a:p>
          <a:endParaRPr lang="en-US"/>
        </a:p>
      </dgm:t>
    </dgm:pt>
    <dgm:pt modelId="{F7F817B5-9951-4BD7-95DB-1C8E949C97A0}">
      <dgm:prSet phldrT="[Text]"/>
      <dgm:spPr>
        <a:solidFill>
          <a:schemeClr val="accent2"/>
        </a:solidFill>
        <a:ln>
          <a:noFill/>
        </a:ln>
      </dgm:spPr>
      <dgm:t>
        <a:bodyPr/>
        <a:lstStyle/>
        <a:p>
          <a:r>
            <a:rPr lang="en-US"/>
            <a:t>Data Preparation</a:t>
          </a:r>
        </a:p>
      </dgm:t>
    </dgm:pt>
    <dgm:pt modelId="{7F4D8C18-19BC-44C4-99AE-D82E6F66D7C4}" type="parTrans" cxnId="{E986C82A-08B0-458D-96CE-0077680EC15D}">
      <dgm:prSet/>
      <dgm:spPr/>
      <dgm:t>
        <a:bodyPr/>
        <a:lstStyle/>
        <a:p>
          <a:endParaRPr lang="en-US"/>
        </a:p>
      </dgm:t>
    </dgm:pt>
    <dgm:pt modelId="{2427A0B7-E3AD-4C52-A49D-C60403EC12ED}" type="sibTrans" cxnId="{E986C82A-08B0-458D-96CE-0077680EC15D}">
      <dgm:prSet/>
      <dgm:spPr/>
      <dgm:t>
        <a:bodyPr/>
        <a:lstStyle/>
        <a:p>
          <a:endParaRPr lang="en-US"/>
        </a:p>
      </dgm:t>
    </dgm:pt>
    <dgm:pt modelId="{983C543E-3B8B-4E3B-AC18-2CBA5C0677A3}">
      <dgm:prSet/>
      <dgm:spPr>
        <a:solidFill>
          <a:schemeClr val="accent2"/>
        </a:solidFill>
        <a:ln>
          <a:noFill/>
        </a:ln>
      </dgm:spPr>
      <dgm:t>
        <a:bodyPr/>
        <a:lstStyle/>
        <a:p>
          <a:r>
            <a:rPr lang="en-US"/>
            <a:t>Methodology</a:t>
          </a:r>
        </a:p>
      </dgm:t>
    </dgm:pt>
    <dgm:pt modelId="{FA244251-63D4-46AA-91BA-CE4C097EF004}" type="parTrans" cxnId="{DACD9F83-4E1D-49FD-AE7A-8C6A03D39704}">
      <dgm:prSet/>
      <dgm:spPr/>
      <dgm:t>
        <a:bodyPr/>
        <a:lstStyle/>
        <a:p>
          <a:endParaRPr lang="en-US"/>
        </a:p>
      </dgm:t>
    </dgm:pt>
    <dgm:pt modelId="{FED5639F-5D12-4EDC-ACA9-06FAC0B36F05}" type="sibTrans" cxnId="{DACD9F83-4E1D-49FD-AE7A-8C6A03D39704}">
      <dgm:prSet/>
      <dgm:spPr/>
      <dgm:t>
        <a:bodyPr/>
        <a:lstStyle/>
        <a:p>
          <a:endParaRPr lang="en-US"/>
        </a:p>
      </dgm:t>
    </dgm:pt>
    <dgm:pt modelId="{292FD1E9-C06B-4E14-A377-9DD135099B85}">
      <dgm:prSet/>
      <dgm:spPr>
        <a:solidFill>
          <a:schemeClr val="accent2"/>
        </a:solidFill>
        <a:ln>
          <a:noFill/>
        </a:ln>
      </dgm:spPr>
      <dgm:t>
        <a:bodyPr/>
        <a:lstStyle/>
        <a:p>
          <a:r>
            <a:rPr lang="en-US"/>
            <a:t>Results</a:t>
          </a:r>
        </a:p>
      </dgm:t>
    </dgm:pt>
    <dgm:pt modelId="{8F68D161-A559-4DD4-B72B-A9EBC2CC34CB}" type="parTrans" cxnId="{524A9C96-29B1-4A8F-95CA-2BCDBE9E0E13}">
      <dgm:prSet/>
      <dgm:spPr/>
      <dgm:t>
        <a:bodyPr/>
        <a:lstStyle/>
        <a:p>
          <a:endParaRPr lang="en-US"/>
        </a:p>
      </dgm:t>
    </dgm:pt>
    <dgm:pt modelId="{9D93D331-1DD8-4CA9-A21C-A906A430A9CA}" type="sibTrans" cxnId="{524A9C96-29B1-4A8F-95CA-2BCDBE9E0E13}">
      <dgm:prSet/>
      <dgm:spPr/>
      <dgm:t>
        <a:bodyPr/>
        <a:lstStyle/>
        <a:p>
          <a:endParaRPr lang="en-US"/>
        </a:p>
      </dgm:t>
    </dgm:pt>
    <dgm:pt modelId="{31A70A76-8240-4FE6-9594-BB97FB8F97F5}">
      <dgm:prSet/>
      <dgm:spPr>
        <a:solidFill>
          <a:schemeClr val="accent2"/>
        </a:solidFill>
        <a:ln>
          <a:noFill/>
        </a:ln>
      </dgm:spPr>
      <dgm:t>
        <a:bodyPr/>
        <a:lstStyle/>
        <a:p>
          <a:r>
            <a:rPr lang="en-US"/>
            <a:t>Lessons Learnt</a:t>
          </a:r>
        </a:p>
      </dgm:t>
    </dgm:pt>
    <dgm:pt modelId="{B2990805-8CCF-45D7-AC35-B6A1846C2EFC}" type="parTrans" cxnId="{EDA93BAF-6219-4DAF-AFFA-B67FED9D9685}">
      <dgm:prSet/>
      <dgm:spPr/>
      <dgm:t>
        <a:bodyPr/>
        <a:lstStyle/>
        <a:p>
          <a:endParaRPr lang="en-US"/>
        </a:p>
      </dgm:t>
    </dgm:pt>
    <dgm:pt modelId="{3B4FCBF2-D511-446E-B95C-37F3F13F74F3}" type="sibTrans" cxnId="{EDA93BAF-6219-4DAF-AFFA-B67FED9D9685}">
      <dgm:prSet/>
      <dgm:spPr/>
      <dgm:t>
        <a:bodyPr/>
        <a:lstStyle/>
        <a:p>
          <a:endParaRPr lang="en-US"/>
        </a:p>
      </dgm:t>
    </dgm:pt>
    <dgm:pt modelId="{C6A606EF-55F1-4FB4-8A6B-20326EB07DCA}" type="pres">
      <dgm:prSet presAssocID="{52CAD855-EA4C-42AC-AE9F-97B32679FF5D}" presName="Name0" presStyleCnt="0">
        <dgm:presLayoutVars>
          <dgm:dir/>
          <dgm:resizeHandles val="exact"/>
        </dgm:presLayoutVars>
      </dgm:prSet>
      <dgm:spPr/>
    </dgm:pt>
    <dgm:pt modelId="{7A3AC08F-0846-4435-B6C6-6E2D3558037E}" type="pres">
      <dgm:prSet presAssocID="{06BD7308-E533-4A44-BC17-262A526AB3BC}" presName="parTxOnly" presStyleLbl="node1" presStyleIdx="0" presStyleCnt="6" custLinFactNeighborX="-47238">
        <dgm:presLayoutVars>
          <dgm:bulletEnabled val="1"/>
        </dgm:presLayoutVars>
      </dgm:prSet>
      <dgm:spPr/>
    </dgm:pt>
    <dgm:pt modelId="{B4A03F04-8A6A-4C33-8A97-D9197122FFA5}" type="pres">
      <dgm:prSet presAssocID="{73717B92-976E-440F-A65B-BC585716A9EC}" presName="parSpace" presStyleCnt="0"/>
      <dgm:spPr/>
    </dgm:pt>
    <dgm:pt modelId="{1AF1CDB2-A41F-448B-BBFA-4A2933E1E2B0}" type="pres">
      <dgm:prSet presAssocID="{FD7AE72E-F0CB-46A7-BC77-DE8364571EAE}" presName="parTxOnly" presStyleLbl="node1" presStyleIdx="1" presStyleCnt="6">
        <dgm:presLayoutVars>
          <dgm:bulletEnabled val="1"/>
        </dgm:presLayoutVars>
      </dgm:prSet>
      <dgm:spPr/>
    </dgm:pt>
    <dgm:pt modelId="{9F56CA4B-6E76-45CE-8F7B-EF46D242BC02}" type="pres">
      <dgm:prSet presAssocID="{1D5F2CE9-4E6F-4C44-B626-D0B889434319}" presName="parSpace" presStyleCnt="0"/>
      <dgm:spPr/>
    </dgm:pt>
    <dgm:pt modelId="{F70A63D2-FFED-45B5-8BB4-F6D6A99E220B}" type="pres">
      <dgm:prSet presAssocID="{F7F817B5-9951-4BD7-95DB-1C8E949C97A0}" presName="parTxOnly" presStyleLbl="node1" presStyleIdx="2" presStyleCnt="6">
        <dgm:presLayoutVars>
          <dgm:bulletEnabled val="1"/>
        </dgm:presLayoutVars>
      </dgm:prSet>
      <dgm:spPr/>
    </dgm:pt>
    <dgm:pt modelId="{07385859-B339-4CF6-A2C9-86DA411FA924}" type="pres">
      <dgm:prSet presAssocID="{2427A0B7-E3AD-4C52-A49D-C60403EC12ED}" presName="parSpace" presStyleCnt="0"/>
      <dgm:spPr/>
    </dgm:pt>
    <dgm:pt modelId="{04EFD8D3-8ECC-416F-A5C0-2C30CC97CA8D}" type="pres">
      <dgm:prSet presAssocID="{983C543E-3B8B-4E3B-AC18-2CBA5C0677A3}" presName="parTxOnly" presStyleLbl="node1" presStyleIdx="3" presStyleCnt="6" custLinFactY="-100000" custLinFactNeighborX="-32080" custLinFactNeighborY="-108458">
        <dgm:presLayoutVars>
          <dgm:bulletEnabled val="1"/>
        </dgm:presLayoutVars>
      </dgm:prSet>
      <dgm:spPr/>
    </dgm:pt>
    <dgm:pt modelId="{44F33042-95AE-42D5-B097-B74328C8FAA2}" type="pres">
      <dgm:prSet presAssocID="{FED5639F-5D12-4EDC-ACA9-06FAC0B36F05}" presName="parSpace" presStyleCnt="0"/>
      <dgm:spPr/>
    </dgm:pt>
    <dgm:pt modelId="{9742F840-D87C-4535-90E5-FB0F390B73A4}" type="pres">
      <dgm:prSet presAssocID="{292FD1E9-C06B-4E14-A377-9DD135099B85}" presName="parTxOnly" presStyleLbl="node1" presStyleIdx="4" presStyleCnt="6">
        <dgm:presLayoutVars>
          <dgm:bulletEnabled val="1"/>
        </dgm:presLayoutVars>
      </dgm:prSet>
      <dgm:spPr/>
    </dgm:pt>
    <dgm:pt modelId="{244DD70D-BBA8-4A3A-8BC2-E600DA065C06}" type="pres">
      <dgm:prSet presAssocID="{9D93D331-1DD8-4CA9-A21C-A906A430A9CA}" presName="parSpace" presStyleCnt="0"/>
      <dgm:spPr/>
    </dgm:pt>
    <dgm:pt modelId="{1BCE589B-A4C2-4DBC-B9B7-5D4A381DB1E5}" type="pres">
      <dgm:prSet presAssocID="{31A70A76-8240-4FE6-9594-BB97FB8F97F5}" presName="parTxOnly" presStyleLbl="node1" presStyleIdx="5" presStyleCnt="6">
        <dgm:presLayoutVars>
          <dgm:bulletEnabled val="1"/>
        </dgm:presLayoutVars>
      </dgm:prSet>
      <dgm:spPr/>
    </dgm:pt>
  </dgm:ptLst>
  <dgm:cxnLst>
    <dgm:cxn modelId="{D8E59B02-BE7D-45C8-908A-10529358DC58}" srcId="{52CAD855-EA4C-42AC-AE9F-97B32679FF5D}" destId="{06BD7308-E533-4A44-BC17-262A526AB3BC}" srcOrd="0" destOrd="0" parTransId="{AAE53907-227B-4A21-929E-89BAD0871994}" sibTransId="{73717B92-976E-440F-A65B-BC585716A9EC}"/>
    <dgm:cxn modelId="{E916301A-94CF-43B7-8778-04FCF83F5E53}" type="presOf" srcId="{06BD7308-E533-4A44-BC17-262A526AB3BC}" destId="{7A3AC08F-0846-4435-B6C6-6E2D3558037E}" srcOrd="0" destOrd="0" presId="urn:microsoft.com/office/officeart/2005/8/layout/hChevron3"/>
    <dgm:cxn modelId="{B3919721-A50A-48E6-A913-235F4387EB9E}" type="presOf" srcId="{983C543E-3B8B-4E3B-AC18-2CBA5C0677A3}" destId="{04EFD8D3-8ECC-416F-A5C0-2C30CC97CA8D}" srcOrd="0" destOrd="0" presId="urn:microsoft.com/office/officeart/2005/8/layout/hChevron3"/>
    <dgm:cxn modelId="{E986C82A-08B0-458D-96CE-0077680EC15D}" srcId="{52CAD855-EA4C-42AC-AE9F-97B32679FF5D}" destId="{F7F817B5-9951-4BD7-95DB-1C8E949C97A0}" srcOrd="2" destOrd="0" parTransId="{7F4D8C18-19BC-44C4-99AE-D82E6F66D7C4}" sibTransId="{2427A0B7-E3AD-4C52-A49D-C60403EC12ED}"/>
    <dgm:cxn modelId="{DE000A73-83A2-48AE-B9A1-15900AAD6D40}" type="presOf" srcId="{292FD1E9-C06B-4E14-A377-9DD135099B85}" destId="{9742F840-D87C-4535-90E5-FB0F390B73A4}" srcOrd="0" destOrd="0" presId="urn:microsoft.com/office/officeart/2005/8/layout/hChevron3"/>
    <dgm:cxn modelId="{1A1E2C81-2603-4849-8361-5CE88DF2FD2C}" type="presOf" srcId="{52CAD855-EA4C-42AC-AE9F-97B32679FF5D}" destId="{C6A606EF-55F1-4FB4-8A6B-20326EB07DCA}" srcOrd="0" destOrd="0" presId="urn:microsoft.com/office/officeart/2005/8/layout/hChevron3"/>
    <dgm:cxn modelId="{B6556981-68D7-4D01-8D5B-417465A5B417}" srcId="{52CAD855-EA4C-42AC-AE9F-97B32679FF5D}" destId="{FD7AE72E-F0CB-46A7-BC77-DE8364571EAE}" srcOrd="1" destOrd="0" parTransId="{8AAC2AE0-41AB-4275-866F-8EE4680734D9}" sibTransId="{1D5F2CE9-4E6F-4C44-B626-D0B889434319}"/>
    <dgm:cxn modelId="{DACD9F83-4E1D-49FD-AE7A-8C6A03D39704}" srcId="{52CAD855-EA4C-42AC-AE9F-97B32679FF5D}" destId="{983C543E-3B8B-4E3B-AC18-2CBA5C0677A3}" srcOrd="3" destOrd="0" parTransId="{FA244251-63D4-46AA-91BA-CE4C097EF004}" sibTransId="{FED5639F-5D12-4EDC-ACA9-06FAC0B36F05}"/>
    <dgm:cxn modelId="{6D9CE98A-2427-4356-B1A0-A81339A77381}" type="presOf" srcId="{FD7AE72E-F0CB-46A7-BC77-DE8364571EAE}" destId="{1AF1CDB2-A41F-448B-BBFA-4A2933E1E2B0}" srcOrd="0" destOrd="0" presId="urn:microsoft.com/office/officeart/2005/8/layout/hChevron3"/>
    <dgm:cxn modelId="{F2E18391-4C35-4D58-BADF-3CFAED005B32}" type="presOf" srcId="{F7F817B5-9951-4BD7-95DB-1C8E949C97A0}" destId="{F70A63D2-FFED-45B5-8BB4-F6D6A99E220B}" srcOrd="0" destOrd="0" presId="urn:microsoft.com/office/officeart/2005/8/layout/hChevron3"/>
    <dgm:cxn modelId="{524A9C96-29B1-4A8F-95CA-2BCDBE9E0E13}" srcId="{52CAD855-EA4C-42AC-AE9F-97B32679FF5D}" destId="{292FD1E9-C06B-4E14-A377-9DD135099B85}" srcOrd="4" destOrd="0" parTransId="{8F68D161-A559-4DD4-B72B-A9EBC2CC34CB}" sibTransId="{9D93D331-1DD8-4CA9-A21C-A906A430A9CA}"/>
    <dgm:cxn modelId="{EDA93BAF-6219-4DAF-AFFA-B67FED9D9685}" srcId="{52CAD855-EA4C-42AC-AE9F-97B32679FF5D}" destId="{31A70A76-8240-4FE6-9594-BB97FB8F97F5}" srcOrd="5" destOrd="0" parTransId="{B2990805-8CCF-45D7-AC35-B6A1846C2EFC}" sibTransId="{3B4FCBF2-D511-446E-B95C-37F3F13F74F3}"/>
    <dgm:cxn modelId="{79451EB9-6498-4D52-BCA5-9AA1D96087F7}" type="presOf" srcId="{31A70A76-8240-4FE6-9594-BB97FB8F97F5}" destId="{1BCE589B-A4C2-4DBC-B9B7-5D4A381DB1E5}" srcOrd="0" destOrd="0" presId="urn:microsoft.com/office/officeart/2005/8/layout/hChevron3"/>
    <dgm:cxn modelId="{9C5F3F1C-F1EF-4537-9799-ADC37E0D7267}" type="presParOf" srcId="{C6A606EF-55F1-4FB4-8A6B-20326EB07DCA}" destId="{7A3AC08F-0846-4435-B6C6-6E2D3558037E}" srcOrd="0" destOrd="0" presId="urn:microsoft.com/office/officeart/2005/8/layout/hChevron3"/>
    <dgm:cxn modelId="{F1655113-F434-45F2-9B12-F5914BA71CCF}" type="presParOf" srcId="{C6A606EF-55F1-4FB4-8A6B-20326EB07DCA}" destId="{B4A03F04-8A6A-4C33-8A97-D9197122FFA5}" srcOrd="1" destOrd="0" presId="urn:microsoft.com/office/officeart/2005/8/layout/hChevron3"/>
    <dgm:cxn modelId="{71451E14-1848-4586-886F-15ABEE94E5B5}" type="presParOf" srcId="{C6A606EF-55F1-4FB4-8A6B-20326EB07DCA}" destId="{1AF1CDB2-A41F-448B-BBFA-4A2933E1E2B0}" srcOrd="2" destOrd="0" presId="urn:microsoft.com/office/officeart/2005/8/layout/hChevron3"/>
    <dgm:cxn modelId="{0D9FDBC3-4D72-4753-BAD8-24BFD0E2201A}" type="presParOf" srcId="{C6A606EF-55F1-4FB4-8A6B-20326EB07DCA}" destId="{9F56CA4B-6E76-45CE-8F7B-EF46D242BC02}" srcOrd="3" destOrd="0" presId="urn:microsoft.com/office/officeart/2005/8/layout/hChevron3"/>
    <dgm:cxn modelId="{8FA15422-0B0A-4E4D-A1D4-0F43230A4091}" type="presParOf" srcId="{C6A606EF-55F1-4FB4-8A6B-20326EB07DCA}" destId="{F70A63D2-FFED-45B5-8BB4-F6D6A99E220B}" srcOrd="4" destOrd="0" presId="urn:microsoft.com/office/officeart/2005/8/layout/hChevron3"/>
    <dgm:cxn modelId="{89739E37-3F3D-43F2-B3A6-B0628E0844E5}" type="presParOf" srcId="{C6A606EF-55F1-4FB4-8A6B-20326EB07DCA}" destId="{07385859-B339-4CF6-A2C9-86DA411FA924}" srcOrd="5" destOrd="0" presId="urn:microsoft.com/office/officeart/2005/8/layout/hChevron3"/>
    <dgm:cxn modelId="{50FCC44E-8159-43C3-B121-1EE39F0E93E3}" type="presParOf" srcId="{C6A606EF-55F1-4FB4-8A6B-20326EB07DCA}" destId="{04EFD8D3-8ECC-416F-A5C0-2C30CC97CA8D}" srcOrd="6" destOrd="0" presId="urn:microsoft.com/office/officeart/2005/8/layout/hChevron3"/>
    <dgm:cxn modelId="{CAC592CA-8AC6-44AB-97E4-699F970A1935}" type="presParOf" srcId="{C6A606EF-55F1-4FB4-8A6B-20326EB07DCA}" destId="{44F33042-95AE-42D5-B097-B74328C8FAA2}" srcOrd="7" destOrd="0" presId="urn:microsoft.com/office/officeart/2005/8/layout/hChevron3"/>
    <dgm:cxn modelId="{7ED394BC-A7EF-4F39-88A3-91E9E8F4BDFE}" type="presParOf" srcId="{C6A606EF-55F1-4FB4-8A6B-20326EB07DCA}" destId="{9742F840-D87C-4535-90E5-FB0F390B73A4}" srcOrd="8" destOrd="0" presId="urn:microsoft.com/office/officeart/2005/8/layout/hChevron3"/>
    <dgm:cxn modelId="{49F092DC-66EF-4FF9-93EF-3E16B2351EDB}" type="presParOf" srcId="{C6A606EF-55F1-4FB4-8A6B-20326EB07DCA}" destId="{244DD70D-BBA8-4A3A-8BC2-E600DA065C06}" srcOrd="9" destOrd="0" presId="urn:microsoft.com/office/officeart/2005/8/layout/hChevron3"/>
    <dgm:cxn modelId="{5C39045B-8CCE-4C23-A35E-759540B21681}" type="presParOf" srcId="{C6A606EF-55F1-4FB4-8A6B-20326EB07DCA}" destId="{1BCE589B-A4C2-4DBC-B9B7-5D4A381DB1E5}"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2CAD855-EA4C-42AC-AE9F-97B32679FF5D}" type="doc">
      <dgm:prSet loTypeId="urn:microsoft.com/office/officeart/2005/8/layout/hChevron3" loCatId="process" qsTypeId="urn:microsoft.com/office/officeart/2005/8/quickstyle/simple1" qsCatId="simple" csTypeId="urn:microsoft.com/office/officeart/2005/8/colors/accent1_2" csCatId="accent1" phldr="1"/>
      <dgm:spPr/>
    </dgm:pt>
    <dgm:pt modelId="{06BD7308-E533-4A44-BC17-262A526AB3BC}">
      <dgm:prSet phldrT="[Text]"/>
      <dgm:spPr>
        <a:solidFill>
          <a:schemeClr val="accent2"/>
        </a:solidFill>
        <a:ln>
          <a:noFill/>
        </a:ln>
      </dgm:spPr>
      <dgm:t>
        <a:bodyPr/>
        <a:lstStyle/>
        <a:p>
          <a:r>
            <a:rPr lang="en-US"/>
            <a:t>Introduction</a:t>
          </a:r>
        </a:p>
      </dgm:t>
    </dgm:pt>
    <dgm:pt modelId="{AAE53907-227B-4A21-929E-89BAD0871994}" type="parTrans" cxnId="{D8E59B02-BE7D-45C8-908A-10529358DC58}">
      <dgm:prSet/>
      <dgm:spPr/>
      <dgm:t>
        <a:bodyPr/>
        <a:lstStyle/>
        <a:p>
          <a:endParaRPr lang="en-US"/>
        </a:p>
      </dgm:t>
    </dgm:pt>
    <dgm:pt modelId="{73717B92-976E-440F-A65B-BC585716A9EC}" type="sibTrans" cxnId="{D8E59B02-BE7D-45C8-908A-10529358DC58}">
      <dgm:prSet/>
      <dgm:spPr/>
      <dgm:t>
        <a:bodyPr/>
        <a:lstStyle/>
        <a:p>
          <a:endParaRPr lang="en-US"/>
        </a:p>
      </dgm:t>
    </dgm:pt>
    <dgm:pt modelId="{FD7AE72E-F0CB-46A7-BC77-DE8364571EAE}">
      <dgm:prSet phldrT="[Text]"/>
      <dgm:spPr>
        <a:solidFill>
          <a:schemeClr val="accent1"/>
        </a:solidFill>
        <a:ln>
          <a:noFill/>
        </a:ln>
      </dgm:spPr>
      <dgm:t>
        <a:bodyPr/>
        <a:lstStyle/>
        <a:p>
          <a:r>
            <a:rPr lang="en-US"/>
            <a:t>Data Exploration</a:t>
          </a:r>
        </a:p>
      </dgm:t>
    </dgm:pt>
    <dgm:pt modelId="{8AAC2AE0-41AB-4275-866F-8EE4680734D9}" type="parTrans" cxnId="{B6556981-68D7-4D01-8D5B-417465A5B417}">
      <dgm:prSet/>
      <dgm:spPr/>
      <dgm:t>
        <a:bodyPr/>
        <a:lstStyle/>
        <a:p>
          <a:endParaRPr lang="en-US"/>
        </a:p>
      </dgm:t>
    </dgm:pt>
    <dgm:pt modelId="{1D5F2CE9-4E6F-4C44-B626-D0B889434319}" type="sibTrans" cxnId="{B6556981-68D7-4D01-8D5B-417465A5B417}">
      <dgm:prSet/>
      <dgm:spPr/>
      <dgm:t>
        <a:bodyPr/>
        <a:lstStyle/>
        <a:p>
          <a:endParaRPr lang="en-US"/>
        </a:p>
      </dgm:t>
    </dgm:pt>
    <dgm:pt modelId="{F7F817B5-9951-4BD7-95DB-1C8E949C97A0}">
      <dgm:prSet phldrT="[Text]"/>
      <dgm:spPr>
        <a:solidFill>
          <a:schemeClr val="accent2"/>
        </a:solidFill>
        <a:ln>
          <a:noFill/>
        </a:ln>
      </dgm:spPr>
      <dgm:t>
        <a:bodyPr/>
        <a:lstStyle/>
        <a:p>
          <a:r>
            <a:rPr lang="en-US"/>
            <a:t>Data Preparation</a:t>
          </a:r>
        </a:p>
      </dgm:t>
    </dgm:pt>
    <dgm:pt modelId="{7F4D8C18-19BC-44C4-99AE-D82E6F66D7C4}" type="parTrans" cxnId="{E986C82A-08B0-458D-96CE-0077680EC15D}">
      <dgm:prSet/>
      <dgm:spPr/>
      <dgm:t>
        <a:bodyPr/>
        <a:lstStyle/>
        <a:p>
          <a:endParaRPr lang="en-US"/>
        </a:p>
      </dgm:t>
    </dgm:pt>
    <dgm:pt modelId="{2427A0B7-E3AD-4C52-A49D-C60403EC12ED}" type="sibTrans" cxnId="{E986C82A-08B0-458D-96CE-0077680EC15D}">
      <dgm:prSet/>
      <dgm:spPr/>
      <dgm:t>
        <a:bodyPr/>
        <a:lstStyle/>
        <a:p>
          <a:endParaRPr lang="en-US"/>
        </a:p>
      </dgm:t>
    </dgm:pt>
    <dgm:pt modelId="{983C543E-3B8B-4E3B-AC18-2CBA5C0677A3}">
      <dgm:prSet/>
      <dgm:spPr>
        <a:solidFill>
          <a:schemeClr val="accent2"/>
        </a:solidFill>
        <a:ln>
          <a:noFill/>
        </a:ln>
      </dgm:spPr>
      <dgm:t>
        <a:bodyPr/>
        <a:lstStyle/>
        <a:p>
          <a:r>
            <a:rPr lang="en-US"/>
            <a:t>Methodology</a:t>
          </a:r>
        </a:p>
      </dgm:t>
    </dgm:pt>
    <dgm:pt modelId="{FA244251-63D4-46AA-91BA-CE4C097EF004}" type="parTrans" cxnId="{DACD9F83-4E1D-49FD-AE7A-8C6A03D39704}">
      <dgm:prSet/>
      <dgm:spPr/>
      <dgm:t>
        <a:bodyPr/>
        <a:lstStyle/>
        <a:p>
          <a:endParaRPr lang="en-US"/>
        </a:p>
      </dgm:t>
    </dgm:pt>
    <dgm:pt modelId="{FED5639F-5D12-4EDC-ACA9-06FAC0B36F05}" type="sibTrans" cxnId="{DACD9F83-4E1D-49FD-AE7A-8C6A03D39704}">
      <dgm:prSet/>
      <dgm:spPr/>
      <dgm:t>
        <a:bodyPr/>
        <a:lstStyle/>
        <a:p>
          <a:endParaRPr lang="en-US"/>
        </a:p>
      </dgm:t>
    </dgm:pt>
    <dgm:pt modelId="{292FD1E9-C06B-4E14-A377-9DD135099B85}">
      <dgm:prSet/>
      <dgm:spPr>
        <a:solidFill>
          <a:schemeClr val="accent2"/>
        </a:solidFill>
        <a:ln>
          <a:noFill/>
        </a:ln>
      </dgm:spPr>
      <dgm:t>
        <a:bodyPr/>
        <a:lstStyle/>
        <a:p>
          <a:r>
            <a:rPr lang="en-US"/>
            <a:t>Results</a:t>
          </a:r>
        </a:p>
      </dgm:t>
    </dgm:pt>
    <dgm:pt modelId="{8F68D161-A559-4DD4-B72B-A9EBC2CC34CB}" type="parTrans" cxnId="{524A9C96-29B1-4A8F-95CA-2BCDBE9E0E13}">
      <dgm:prSet/>
      <dgm:spPr/>
      <dgm:t>
        <a:bodyPr/>
        <a:lstStyle/>
        <a:p>
          <a:endParaRPr lang="en-US"/>
        </a:p>
      </dgm:t>
    </dgm:pt>
    <dgm:pt modelId="{9D93D331-1DD8-4CA9-A21C-A906A430A9CA}" type="sibTrans" cxnId="{524A9C96-29B1-4A8F-95CA-2BCDBE9E0E13}">
      <dgm:prSet/>
      <dgm:spPr/>
      <dgm:t>
        <a:bodyPr/>
        <a:lstStyle/>
        <a:p>
          <a:endParaRPr lang="en-US"/>
        </a:p>
      </dgm:t>
    </dgm:pt>
    <dgm:pt modelId="{31A70A76-8240-4FE6-9594-BB97FB8F97F5}">
      <dgm:prSet/>
      <dgm:spPr>
        <a:solidFill>
          <a:schemeClr val="accent2"/>
        </a:solidFill>
        <a:ln>
          <a:noFill/>
        </a:ln>
      </dgm:spPr>
      <dgm:t>
        <a:bodyPr/>
        <a:lstStyle/>
        <a:p>
          <a:r>
            <a:rPr lang="en-US"/>
            <a:t>Lessons Learnt</a:t>
          </a:r>
        </a:p>
      </dgm:t>
    </dgm:pt>
    <dgm:pt modelId="{B2990805-8CCF-45D7-AC35-B6A1846C2EFC}" type="parTrans" cxnId="{EDA93BAF-6219-4DAF-AFFA-B67FED9D9685}">
      <dgm:prSet/>
      <dgm:spPr/>
      <dgm:t>
        <a:bodyPr/>
        <a:lstStyle/>
        <a:p>
          <a:endParaRPr lang="en-US"/>
        </a:p>
      </dgm:t>
    </dgm:pt>
    <dgm:pt modelId="{3B4FCBF2-D511-446E-B95C-37F3F13F74F3}" type="sibTrans" cxnId="{EDA93BAF-6219-4DAF-AFFA-B67FED9D9685}">
      <dgm:prSet/>
      <dgm:spPr/>
      <dgm:t>
        <a:bodyPr/>
        <a:lstStyle/>
        <a:p>
          <a:endParaRPr lang="en-US"/>
        </a:p>
      </dgm:t>
    </dgm:pt>
    <dgm:pt modelId="{C6A606EF-55F1-4FB4-8A6B-20326EB07DCA}" type="pres">
      <dgm:prSet presAssocID="{52CAD855-EA4C-42AC-AE9F-97B32679FF5D}" presName="Name0" presStyleCnt="0">
        <dgm:presLayoutVars>
          <dgm:dir/>
          <dgm:resizeHandles val="exact"/>
        </dgm:presLayoutVars>
      </dgm:prSet>
      <dgm:spPr/>
    </dgm:pt>
    <dgm:pt modelId="{7A3AC08F-0846-4435-B6C6-6E2D3558037E}" type="pres">
      <dgm:prSet presAssocID="{06BD7308-E533-4A44-BC17-262A526AB3BC}" presName="parTxOnly" presStyleLbl="node1" presStyleIdx="0" presStyleCnt="6" custLinFactNeighborX="-47238">
        <dgm:presLayoutVars>
          <dgm:bulletEnabled val="1"/>
        </dgm:presLayoutVars>
      </dgm:prSet>
      <dgm:spPr/>
    </dgm:pt>
    <dgm:pt modelId="{B4A03F04-8A6A-4C33-8A97-D9197122FFA5}" type="pres">
      <dgm:prSet presAssocID="{73717B92-976E-440F-A65B-BC585716A9EC}" presName="parSpace" presStyleCnt="0"/>
      <dgm:spPr/>
    </dgm:pt>
    <dgm:pt modelId="{1AF1CDB2-A41F-448B-BBFA-4A2933E1E2B0}" type="pres">
      <dgm:prSet presAssocID="{FD7AE72E-F0CB-46A7-BC77-DE8364571EAE}" presName="parTxOnly" presStyleLbl="node1" presStyleIdx="1" presStyleCnt="6">
        <dgm:presLayoutVars>
          <dgm:bulletEnabled val="1"/>
        </dgm:presLayoutVars>
      </dgm:prSet>
      <dgm:spPr/>
    </dgm:pt>
    <dgm:pt modelId="{9F56CA4B-6E76-45CE-8F7B-EF46D242BC02}" type="pres">
      <dgm:prSet presAssocID="{1D5F2CE9-4E6F-4C44-B626-D0B889434319}" presName="parSpace" presStyleCnt="0"/>
      <dgm:spPr/>
    </dgm:pt>
    <dgm:pt modelId="{F70A63D2-FFED-45B5-8BB4-F6D6A99E220B}" type="pres">
      <dgm:prSet presAssocID="{F7F817B5-9951-4BD7-95DB-1C8E949C97A0}" presName="parTxOnly" presStyleLbl="node1" presStyleIdx="2" presStyleCnt="6">
        <dgm:presLayoutVars>
          <dgm:bulletEnabled val="1"/>
        </dgm:presLayoutVars>
      </dgm:prSet>
      <dgm:spPr/>
    </dgm:pt>
    <dgm:pt modelId="{07385859-B339-4CF6-A2C9-86DA411FA924}" type="pres">
      <dgm:prSet presAssocID="{2427A0B7-E3AD-4C52-A49D-C60403EC12ED}" presName="parSpace" presStyleCnt="0"/>
      <dgm:spPr/>
    </dgm:pt>
    <dgm:pt modelId="{04EFD8D3-8ECC-416F-A5C0-2C30CC97CA8D}" type="pres">
      <dgm:prSet presAssocID="{983C543E-3B8B-4E3B-AC18-2CBA5C0677A3}" presName="parTxOnly" presStyleLbl="node1" presStyleIdx="3" presStyleCnt="6" custLinFactY="-100000" custLinFactNeighborX="-32080" custLinFactNeighborY="-108458">
        <dgm:presLayoutVars>
          <dgm:bulletEnabled val="1"/>
        </dgm:presLayoutVars>
      </dgm:prSet>
      <dgm:spPr/>
    </dgm:pt>
    <dgm:pt modelId="{44F33042-95AE-42D5-B097-B74328C8FAA2}" type="pres">
      <dgm:prSet presAssocID="{FED5639F-5D12-4EDC-ACA9-06FAC0B36F05}" presName="parSpace" presStyleCnt="0"/>
      <dgm:spPr/>
    </dgm:pt>
    <dgm:pt modelId="{9742F840-D87C-4535-90E5-FB0F390B73A4}" type="pres">
      <dgm:prSet presAssocID="{292FD1E9-C06B-4E14-A377-9DD135099B85}" presName="parTxOnly" presStyleLbl="node1" presStyleIdx="4" presStyleCnt="6">
        <dgm:presLayoutVars>
          <dgm:bulletEnabled val="1"/>
        </dgm:presLayoutVars>
      </dgm:prSet>
      <dgm:spPr/>
    </dgm:pt>
    <dgm:pt modelId="{244DD70D-BBA8-4A3A-8BC2-E600DA065C06}" type="pres">
      <dgm:prSet presAssocID="{9D93D331-1DD8-4CA9-A21C-A906A430A9CA}" presName="parSpace" presStyleCnt="0"/>
      <dgm:spPr/>
    </dgm:pt>
    <dgm:pt modelId="{1BCE589B-A4C2-4DBC-B9B7-5D4A381DB1E5}" type="pres">
      <dgm:prSet presAssocID="{31A70A76-8240-4FE6-9594-BB97FB8F97F5}" presName="parTxOnly" presStyleLbl="node1" presStyleIdx="5" presStyleCnt="6">
        <dgm:presLayoutVars>
          <dgm:bulletEnabled val="1"/>
        </dgm:presLayoutVars>
      </dgm:prSet>
      <dgm:spPr/>
    </dgm:pt>
  </dgm:ptLst>
  <dgm:cxnLst>
    <dgm:cxn modelId="{D8E59B02-BE7D-45C8-908A-10529358DC58}" srcId="{52CAD855-EA4C-42AC-AE9F-97B32679FF5D}" destId="{06BD7308-E533-4A44-BC17-262A526AB3BC}" srcOrd="0" destOrd="0" parTransId="{AAE53907-227B-4A21-929E-89BAD0871994}" sibTransId="{73717B92-976E-440F-A65B-BC585716A9EC}"/>
    <dgm:cxn modelId="{E916301A-94CF-43B7-8778-04FCF83F5E53}" type="presOf" srcId="{06BD7308-E533-4A44-BC17-262A526AB3BC}" destId="{7A3AC08F-0846-4435-B6C6-6E2D3558037E}" srcOrd="0" destOrd="0" presId="urn:microsoft.com/office/officeart/2005/8/layout/hChevron3"/>
    <dgm:cxn modelId="{B3919721-A50A-48E6-A913-235F4387EB9E}" type="presOf" srcId="{983C543E-3B8B-4E3B-AC18-2CBA5C0677A3}" destId="{04EFD8D3-8ECC-416F-A5C0-2C30CC97CA8D}" srcOrd="0" destOrd="0" presId="urn:microsoft.com/office/officeart/2005/8/layout/hChevron3"/>
    <dgm:cxn modelId="{E986C82A-08B0-458D-96CE-0077680EC15D}" srcId="{52CAD855-EA4C-42AC-AE9F-97B32679FF5D}" destId="{F7F817B5-9951-4BD7-95DB-1C8E949C97A0}" srcOrd="2" destOrd="0" parTransId="{7F4D8C18-19BC-44C4-99AE-D82E6F66D7C4}" sibTransId="{2427A0B7-E3AD-4C52-A49D-C60403EC12ED}"/>
    <dgm:cxn modelId="{DE000A73-83A2-48AE-B9A1-15900AAD6D40}" type="presOf" srcId="{292FD1E9-C06B-4E14-A377-9DD135099B85}" destId="{9742F840-D87C-4535-90E5-FB0F390B73A4}" srcOrd="0" destOrd="0" presId="urn:microsoft.com/office/officeart/2005/8/layout/hChevron3"/>
    <dgm:cxn modelId="{1A1E2C81-2603-4849-8361-5CE88DF2FD2C}" type="presOf" srcId="{52CAD855-EA4C-42AC-AE9F-97B32679FF5D}" destId="{C6A606EF-55F1-4FB4-8A6B-20326EB07DCA}" srcOrd="0" destOrd="0" presId="urn:microsoft.com/office/officeart/2005/8/layout/hChevron3"/>
    <dgm:cxn modelId="{B6556981-68D7-4D01-8D5B-417465A5B417}" srcId="{52CAD855-EA4C-42AC-AE9F-97B32679FF5D}" destId="{FD7AE72E-F0CB-46A7-BC77-DE8364571EAE}" srcOrd="1" destOrd="0" parTransId="{8AAC2AE0-41AB-4275-866F-8EE4680734D9}" sibTransId="{1D5F2CE9-4E6F-4C44-B626-D0B889434319}"/>
    <dgm:cxn modelId="{DACD9F83-4E1D-49FD-AE7A-8C6A03D39704}" srcId="{52CAD855-EA4C-42AC-AE9F-97B32679FF5D}" destId="{983C543E-3B8B-4E3B-AC18-2CBA5C0677A3}" srcOrd="3" destOrd="0" parTransId="{FA244251-63D4-46AA-91BA-CE4C097EF004}" sibTransId="{FED5639F-5D12-4EDC-ACA9-06FAC0B36F05}"/>
    <dgm:cxn modelId="{6D9CE98A-2427-4356-B1A0-A81339A77381}" type="presOf" srcId="{FD7AE72E-F0CB-46A7-BC77-DE8364571EAE}" destId="{1AF1CDB2-A41F-448B-BBFA-4A2933E1E2B0}" srcOrd="0" destOrd="0" presId="urn:microsoft.com/office/officeart/2005/8/layout/hChevron3"/>
    <dgm:cxn modelId="{F2E18391-4C35-4D58-BADF-3CFAED005B32}" type="presOf" srcId="{F7F817B5-9951-4BD7-95DB-1C8E949C97A0}" destId="{F70A63D2-FFED-45B5-8BB4-F6D6A99E220B}" srcOrd="0" destOrd="0" presId="urn:microsoft.com/office/officeart/2005/8/layout/hChevron3"/>
    <dgm:cxn modelId="{524A9C96-29B1-4A8F-95CA-2BCDBE9E0E13}" srcId="{52CAD855-EA4C-42AC-AE9F-97B32679FF5D}" destId="{292FD1E9-C06B-4E14-A377-9DD135099B85}" srcOrd="4" destOrd="0" parTransId="{8F68D161-A559-4DD4-B72B-A9EBC2CC34CB}" sibTransId="{9D93D331-1DD8-4CA9-A21C-A906A430A9CA}"/>
    <dgm:cxn modelId="{EDA93BAF-6219-4DAF-AFFA-B67FED9D9685}" srcId="{52CAD855-EA4C-42AC-AE9F-97B32679FF5D}" destId="{31A70A76-8240-4FE6-9594-BB97FB8F97F5}" srcOrd="5" destOrd="0" parTransId="{B2990805-8CCF-45D7-AC35-B6A1846C2EFC}" sibTransId="{3B4FCBF2-D511-446E-B95C-37F3F13F74F3}"/>
    <dgm:cxn modelId="{79451EB9-6498-4D52-BCA5-9AA1D96087F7}" type="presOf" srcId="{31A70A76-8240-4FE6-9594-BB97FB8F97F5}" destId="{1BCE589B-A4C2-4DBC-B9B7-5D4A381DB1E5}" srcOrd="0" destOrd="0" presId="urn:microsoft.com/office/officeart/2005/8/layout/hChevron3"/>
    <dgm:cxn modelId="{9C5F3F1C-F1EF-4537-9799-ADC37E0D7267}" type="presParOf" srcId="{C6A606EF-55F1-4FB4-8A6B-20326EB07DCA}" destId="{7A3AC08F-0846-4435-B6C6-6E2D3558037E}" srcOrd="0" destOrd="0" presId="urn:microsoft.com/office/officeart/2005/8/layout/hChevron3"/>
    <dgm:cxn modelId="{F1655113-F434-45F2-9B12-F5914BA71CCF}" type="presParOf" srcId="{C6A606EF-55F1-4FB4-8A6B-20326EB07DCA}" destId="{B4A03F04-8A6A-4C33-8A97-D9197122FFA5}" srcOrd="1" destOrd="0" presId="urn:microsoft.com/office/officeart/2005/8/layout/hChevron3"/>
    <dgm:cxn modelId="{71451E14-1848-4586-886F-15ABEE94E5B5}" type="presParOf" srcId="{C6A606EF-55F1-4FB4-8A6B-20326EB07DCA}" destId="{1AF1CDB2-A41F-448B-BBFA-4A2933E1E2B0}" srcOrd="2" destOrd="0" presId="urn:microsoft.com/office/officeart/2005/8/layout/hChevron3"/>
    <dgm:cxn modelId="{0D9FDBC3-4D72-4753-BAD8-24BFD0E2201A}" type="presParOf" srcId="{C6A606EF-55F1-4FB4-8A6B-20326EB07DCA}" destId="{9F56CA4B-6E76-45CE-8F7B-EF46D242BC02}" srcOrd="3" destOrd="0" presId="urn:microsoft.com/office/officeart/2005/8/layout/hChevron3"/>
    <dgm:cxn modelId="{8FA15422-0B0A-4E4D-A1D4-0F43230A4091}" type="presParOf" srcId="{C6A606EF-55F1-4FB4-8A6B-20326EB07DCA}" destId="{F70A63D2-FFED-45B5-8BB4-F6D6A99E220B}" srcOrd="4" destOrd="0" presId="urn:microsoft.com/office/officeart/2005/8/layout/hChevron3"/>
    <dgm:cxn modelId="{89739E37-3F3D-43F2-B3A6-B0628E0844E5}" type="presParOf" srcId="{C6A606EF-55F1-4FB4-8A6B-20326EB07DCA}" destId="{07385859-B339-4CF6-A2C9-86DA411FA924}" srcOrd="5" destOrd="0" presId="urn:microsoft.com/office/officeart/2005/8/layout/hChevron3"/>
    <dgm:cxn modelId="{50FCC44E-8159-43C3-B121-1EE39F0E93E3}" type="presParOf" srcId="{C6A606EF-55F1-4FB4-8A6B-20326EB07DCA}" destId="{04EFD8D3-8ECC-416F-A5C0-2C30CC97CA8D}" srcOrd="6" destOrd="0" presId="urn:microsoft.com/office/officeart/2005/8/layout/hChevron3"/>
    <dgm:cxn modelId="{CAC592CA-8AC6-44AB-97E4-699F970A1935}" type="presParOf" srcId="{C6A606EF-55F1-4FB4-8A6B-20326EB07DCA}" destId="{44F33042-95AE-42D5-B097-B74328C8FAA2}" srcOrd="7" destOrd="0" presId="urn:microsoft.com/office/officeart/2005/8/layout/hChevron3"/>
    <dgm:cxn modelId="{7ED394BC-A7EF-4F39-88A3-91E9E8F4BDFE}" type="presParOf" srcId="{C6A606EF-55F1-4FB4-8A6B-20326EB07DCA}" destId="{9742F840-D87C-4535-90E5-FB0F390B73A4}" srcOrd="8" destOrd="0" presId="urn:microsoft.com/office/officeart/2005/8/layout/hChevron3"/>
    <dgm:cxn modelId="{49F092DC-66EF-4FF9-93EF-3E16B2351EDB}" type="presParOf" srcId="{C6A606EF-55F1-4FB4-8A6B-20326EB07DCA}" destId="{244DD70D-BBA8-4A3A-8BC2-E600DA065C06}" srcOrd="9" destOrd="0" presId="urn:microsoft.com/office/officeart/2005/8/layout/hChevron3"/>
    <dgm:cxn modelId="{5C39045B-8CCE-4C23-A35E-759540B21681}" type="presParOf" srcId="{C6A606EF-55F1-4FB4-8A6B-20326EB07DCA}" destId="{1BCE589B-A4C2-4DBC-B9B7-5D4A381DB1E5}"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2CAD855-EA4C-42AC-AE9F-97B32679FF5D}" type="doc">
      <dgm:prSet loTypeId="urn:microsoft.com/office/officeart/2005/8/layout/hChevron3" loCatId="process" qsTypeId="urn:microsoft.com/office/officeart/2005/8/quickstyle/simple1" qsCatId="simple" csTypeId="urn:microsoft.com/office/officeart/2005/8/colors/accent1_2" csCatId="accent1" phldr="1"/>
      <dgm:spPr/>
    </dgm:pt>
    <dgm:pt modelId="{06BD7308-E533-4A44-BC17-262A526AB3BC}">
      <dgm:prSet phldrT="[Text]"/>
      <dgm:spPr>
        <a:solidFill>
          <a:schemeClr val="accent2"/>
        </a:solidFill>
        <a:ln>
          <a:noFill/>
        </a:ln>
      </dgm:spPr>
      <dgm:t>
        <a:bodyPr/>
        <a:lstStyle/>
        <a:p>
          <a:r>
            <a:rPr lang="en-US"/>
            <a:t>Introduction</a:t>
          </a:r>
        </a:p>
      </dgm:t>
    </dgm:pt>
    <dgm:pt modelId="{AAE53907-227B-4A21-929E-89BAD0871994}" type="parTrans" cxnId="{D8E59B02-BE7D-45C8-908A-10529358DC58}">
      <dgm:prSet/>
      <dgm:spPr/>
      <dgm:t>
        <a:bodyPr/>
        <a:lstStyle/>
        <a:p>
          <a:endParaRPr lang="en-US"/>
        </a:p>
      </dgm:t>
    </dgm:pt>
    <dgm:pt modelId="{73717B92-976E-440F-A65B-BC585716A9EC}" type="sibTrans" cxnId="{D8E59B02-BE7D-45C8-908A-10529358DC58}">
      <dgm:prSet/>
      <dgm:spPr/>
      <dgm:t>
        <a:bodyPr/>
        <a:lstStyle/>
        <a:p>
          <a:endParaRPr lang="en-US"/>
        </a:p>
      </dgm:t>
    </dgm:pt>
    <dgm:pt modelId="{FD7AE72E-F0CB-46A7-BC77-DE8364571EAE}">
      <dgm:prSet phldrT="[Text]"/>
      <dgm:spPr>
        <a:solidFill>
          <a:schemeClr val="accent1"/>
        </a:solidFill>
        <a:ln>
          <a:noFill/>
        </a:ln>
      </dgm:spPr>
      <dgm:t>
        <a:bodyPr/>
        <a:lstStyle/>
        <a:p>
          <a:r>
            <a:rPr lang="en-US"/>
            <a:t>Data Exploration</a:t>
          </a:r>
        </a:p>
      </dgm:t>
    </dgm:pt>
    <dgm:pt modelId="{8AAC2AE0-41AB-4275-866F-8EE4680734D9}" type="parTrans" cxnId="{B6556981-68D7-4D01-8D5B-417465A5B417}">
      <dgm:prSet/>
      <dgm:spPr/>
      <dgm:t>
        <a:bodyPr/>
        <a:lstStyle/>
        <a:p>
          <a:endParaRPr lang="en-US"/>
        </a:p>
      </dgm:t>
    </dgm:pt>
    <dgm:pt modelId="{1D5F2CE9-4E6F-4C44-B626-D0B889434319}" type="sibTrans" cxnId="{B6556981-68D7-4D01-8D5B-417465A5B417}">
      <dgm:prSet/>
      <dgm:spPr/>
      <dgm:t>
        <a:bodyPr/>
        <a:lstStyle/>
        <a:p>
          <a:endParaRPr lang="en-US"/>
        </a:p>
      </dgm:t>
    </dgm:pt>
    <dgm:pt modelId="{F7F817B5-9951-4BD7-95DB-1C8E949C97A0}">
      <dgm:prSet phldrT="[Text]"/>
      <dgm:spPr>
        <a:solidFill>
          <a:schemeClr val="accent2"/>
        </a:solidFill>
        <a:ln>
          <a:noFill/>
        </a:ln>
      </dgm:spPr>
      <dgm:t>
        <a:bodyPr/>
        <a:lstStyle/>
        <a:p>
          <a:r>
            <a:rPr lang="en-US"/>
            <a:t>Data Preparation</a:t>
          </a:r>
        </a:p>
      </dgm:t>
    </dgm:pt>
    <dgm:pt modelId="{7F4D8C18-19BC-44C4-99AE-D82E6F66D7C4}" type="parTrans" cxnId="{E986C82A-08B0-458D-96CE-0077680EC15D}">
      <dgm:prSet/>
      <dgm:spPr/>
      <dgm:t>
        <a:bodyPr/>
        <a:lstStyle/>
        <a:p>
          <a:endParaRPr lang="en-US"/>
        </a:p>
      </dgm:t>
    </dgm:pt>
    <dgm:pt modelId="{2427A0B7-E3AD-4C52-A49D-C60403EC12ED}" type="sibTrans" cxnId="{E986C82A-08B0-458D-96CE-0077680EC15D}">
      <dgm:prSet/>
      <dgm:spPr/>
      <dgm:t>
        <a:bodyPr/>
        <a:lstStyle/>
        <a:p>
          <a:endParaRPr lang="en-US"/>
        </a:p>
      </dgm:t>
    </dgm:pt>
    <dgm:pt modelId="{983C543E-3B8B-4E3B-AC18-2CBA5C0677A3}">
      <dgm:prSet/>
      <dgm:spPr>
        <a:solidFill>
          <a:schemeClr val="accent2"/>
        </a:solidFill>
        <a:ln>
          <a:noFill/>
        </a:ln>
      </dgm:spPr>
      <dgm:t>
        <a:bodyPr/>
        <a:lstStyle/>
        <a:p>
          <a:r>
            <a:rPr lang="en-US"/>
            <a:t>Methodology</a:t>
          </a:r>
        </a:p>
      </dgm:t>
    </dgm:pt>
    <dgm:pt modelId="{FA244251-63D4-46AA-91BA-CE4C097EF004}" type="parTrans" cxnId="{DACD9F83-4E1D-49FD-AE7A-8C6A03D39704}">
      <dgm:prSet/>
      <dgm:spPr/>
      <dgm:t>
        <a:bodyPr/>
        <a:lstStyle/>
        <a:p>
          <a:endParaRPr lang="en-US"/>
        </a:p>
      </dgm:t>
    </dgm:pt>
    <dgm:pt modelId="{FED5639F-5D12-4EDC-ACA9-06FAC0B36F05}" type="sibTrans" cxnId="{DACD9F83-4E1D-49FD-AE7A-8C6A03D39704}">
      <dgm:prSet/>
      <dgm:spPr/>
      <dgm:t>
        <a:bodyPr/>
        <a:lstStyle/>
        <a:p>
          <a:endParaRPr lang="en-US"/>
        </a:p>
      </dgm:t>
    </dgm:pt>
    <dgm:pt modelId="{292FD1E9-C06B-4E14-A377-9DD135099B85}">
      <dgm:prSet/>
      <dgm:spPr>
        <a:solidFill>
          <a:schemeClr val="accent2"/>
        </a:solidFill>
        <a:ln>
          <a:noFill/>
        </a:ln>
      </dgm:spPr>
      <dgm:t>
        <a:bodyPr/>
        <a:lstStyle/>
        <a:p>
          <a:r>
            <a:rPr lang="en-US"/>
            <a:t>Results</a:t>
          </a:r>
        </a:p>
      </dgm:t>
    </dgm:pt>
    <dgm:pt modelId="{8F68D161-A559-4DD4-B72B-A9EBC2CC34CB}" type="parTrans" cxnId="{524A9C96-29B1-4A8F-95CA-2BCDBE9E0E13}">
      <dgm:prSet/>
      <dgm:spPr/>
      <dgm:t>
        <a:bodyPr/>
        <a:lstStyle/>
        <a:p>
          <a:endParaRPr lang="en-US"/>
        </a:p>
      </dgm:t>
    </dgm:pt>
    <dgm:pt modelId="{9D93D331-1DD8-4CA9-A21C-A906A430A9CA}" type="sibTrans" cxnId="{524A9C96-29B1-4A8F-95CA-2BCDBE9E0E13}">
      <dgm:prSet/>
      <dgm:spPr/>
      <dgm:t>
        <a:bodyPr/>
        <a:lstStyle/>
        <a:p>
          <a:endParaRPr lang="en-US"/>
        </a:p>
      </dgm:t>
    </dgm:pt>
    <dgm:pt modelId="{31A70A76-8240-4FE6-9594-BB97FB8F97F5}">
      <dgm:prSet/>
      <dgm:spPr>
        <a:solidFill>
          <a:schemeClr val="accent2"/>
        </a:solidFill>
        <a:ln>
          <a:noFill/>
        </a:ln>
      </dgm:spPr>
      <dgm:t>
        <a:bodyPr/>
        <a:lstStyle/>
        <a:p>
          <a:r>
            <a:rPr lang="en-US"/>
            <a:t>Lessons Learnt</a:t>
          </a:r>
        </a:p>
      </dgm:t>
    </dgm:pt>
    <dgm:pt modelId="{B2990805-8CCF-45D7-AC35-B6A1846C2EFC}" type="parTrans" cxnId="{EDA93BAF-6219-4DAF-AFFA-B67FED9D9685}">
      <dgm:prSet/>
      <dgm:spPr/>
      <dgm:t>
        <a:bodyPr/>
        <a:lstStyle/>
        <a:p>
          <a:endParaRPr lang="en-US"/>
        </a:p>
      </dgm:t>
    </dgm:pt>
    <dgm:pt modelId="{3B4FCBF2-D511-446E-B95C-37F3F13F74F3}" type="sibTrans" cxnId="{EDA93BAF-6219-4DAF-AFFA-B67FED9D9685}">
      <dgm:prSet/>
      <dgm:spPr/>
      <dgm:t>
        <a:bodyPr/>
        <a:lstStyle/>
        <a:p>
          <a:endParaRPr lang="en-US"/>
        </a:p>
      </dgm:t>
    </dgm:pt>
    <dgm:pt modelId="{C6A606EF-55F1-4FB4-8A6B-20326EB07DCA}" type="pres">
      <dgm:prSet presAssocID="{52CAD855-EA4C-42AC-AE9F-97B32679FF5D}" presName="Name0" presStyleCnt="0">
        <dgm:presLayoutVars>
          <dgm:dir/>
          <dgm:resizeHandles val="exact"/>
        </dgm:presLayoutVars>
      </dgm:prSet>
      <dgm:spPr/>
    </dgm:pt>
    <dgm:pt modelId="{7A3AC08F-0846-4435-B6C6-6E2D3558037E}" type="pres">
      <dgm:prSet presAssocID="{06BD7308-E533-4A44-BC17-262A526AB3BC}" presName="parTxOnly" presStyleLbl="node1" presStyleIdx="0" presStyleCnt="6" custLinFactNeighborX="-47238">
        <dgm:presLayoutVars>
          <dgm:bulletEnabled val="1"/>
        </dgm:presLayoutVars>
      </dgm:prSet>
      <dgm:spPr/>
    </dgm:pt>
    <dgm:pt modelId="{B4A03F04-8A6A-4C33-8A97-D9197122FFA5}" type="pres">
      <dgm:prSet presAssocID="{73717B92-976E-440F-A65B-BC585716A9EC}" presName="parSpace" presStyleCnt="0"/>
      <dgm:spPr/>
    </dgm:pt>
    <dgm:pt modelId="{1AF1CDB2-A41F-448B-BBFA-4A2933E1E2B0}" type="pres">
      <dgm:prSet presAssocID="{FD7AE72E-F0CB-46A7-BC77-DE8364571EAE}" presName="parTxOnly" presStyleLbl="node1" presStyleIdx="1" presStyleCnt="6">
        <dgm:presLayoutVars>
          <dgm:bulletEnabled val="1"/>
        </dgm:presLayoutVars>
      </dgm:prSet>
      <dgm:spPr/>
    </dgm:pt>
    <dgm:pt modelId="{9F56CA4B-6E76-45CE-8F7B-EF46D242BC02}" type="pres">
      <dgm:prSet presAssocID="{1D5F2CE9-4E6F-4C44-B626-D0B889434319}" presName="parSpace" presStyleCnt="0"/>
      <dgm:spPr/>
    </dgm:pt>
    <dgm:pt modelId="{F70A63D2-FFED-45B5-8BB4-F6D6A99E220B}" type="pres">
      <dgm:prSet presAssocID="{F7F817B5-9951-4BD7-95DB-1C8E949C97A0}" presName="parTxOnly" presStyleLbl="node1" presStyleIdx="2" presStyleCnt="6">
        <dgm:presLayoutVars>
          <dgm:bulletEnabled val="1"/>
        </dgm:presLayoutVars>
      </dgm:prSet>
      <dgm:spPr/>
    </dgm:pt>
    <dgm:pt modelId="{07385859-B339-4CF6-A2C9-86DA411FA924}" type="pres">
      <dgm:prSet presAssocID="{2427A0B7-E3AD-4C52-A49D-C60403EC12ED}" presName="parSpace" presStyleCnt="0"/>
      <dgm:spPr/>
    </dgm:pt>
    <dgm:pt modelId="{04EFD8D3-8ECC-416F-A5C0-2C30CC97CA8D}" type="pres">
      <dgm:prSet presAssocID="{983C543E-3B8B-4E3B-AC18-2CBA5C0677A3}" presName="parTxOnly" presStyleLbl="node1" presStyleIdx="3" presStyleCnt="6" custLinFactY="-100000" custLinFactNeighborX="-32080" custLinFactNeighborY="-108458">
        <dgm:presLayoutVars>
          <dgm:bulletEnabled val="1"/>
        </dgm:presLayoutVars>
      </dgm:prSet>
      <dgm:spPr/>
    </dgm:pt>
    <dgm:pt modelId="{44F33042-95AE-42D5-B097-B74328C8FAA2}" type="pres">
      <dgm:prSet presAssocID="{FED5639F-5D12-4EDC-ACA9-06FAC0B36F05}" presName="parSpace" presStyleCnt="0"/>
      <dgm:spPr/>
    </dgm:pt>
    <dgm:pt modelId="{9742F840-D87C-4535-90E5-FB0F390B73A4}" type="pres">
      <dgm:prSet presAssocID="{292FD1E9-C06B-4E14-A377-9DD135099B85}" presName="parTxOnly" presStyleLbl="node1" presStyleIdx="4" presStyleCnt="6">
        <dgm:presLayoutVars>
          <dgm:bulletEnabled val="1"/>
        </dgm:presLayoutVars>
      </dgm:prSet>
      <dgm:spPr/>
    </dgm:pt>
    <dgm:pt modelId="{244DD70D-BBA8-4A3A-8BC2-E600DA065C06}" type="pres">
      <dgm:prSet presAssocID="{9D93D331-1DD8-4CA9-A21C-A906A430A9CA}" presName="parSpace" presStyleCnt="0"/>
      <dgm:spPr/>
    </dgm:pt>
    <dgm:pt modelId="{1BCE589B-A4C2-4DBC-B9B7-5D4A381DB1E5}" type="pres">
      <dgm:prSet presAssocID="{31A70A76-8240-4FE6-9594-BB97FB8F97F5}" presName="parTxOnly" presStyleLbl="node1" presStyleIdx="5" presStyleCnt="6">
        <dgm:presLayoutVars>
          <dgm:bulletEnabled val="1"/>
        </dgm:presLayoutVars>
      </dgm:prSet>
      <dgm:spPr/>
    </dgm:pt>
  </dgm:ptLst>
  <dgm:cxnLst>
    <dgm:cxn modelId="{D8E59B02-BE7D-45C8-908A-10529358DC58}" srcId="{52CAD855-EA4C-42AC-AE9F-97B32679FF5D}" destId="{06BD7308-E533-4A44-BC17-262A526AB3BC}" srcOrd="0" destOrd="0" parTransId="{AAE53907-227B-4A21-929E-89BAD0871994}" sibTransId="{73717B92-976E-440F-A65B-BC585716A9EC}"/>
    <dgm:cxn modelId="{E916301A-94CF-43B7-8778-04FCF83F5E53}" type="presOf" srcId="{06BD7308-E533-4A44-BC17-262A526AB3BC}" destId="{7A3AC08F-0846-4435-B6C6-6E2D3558037E}" srcOrd="0" destOrd="0" presId="urn:microsoft.com/office/officeart/2005/8/layout/hChevron3"/>
    <dgm:cxn modelId="{B3919721-A50A-48E6-A913-235F4387EB9E}" type="presOf" srcId="{983C543E-3B8B-4E3B-AC18-2CBA5C0677A3}" destId="{04EFD8D3-8ECC-416F-A5C0-2C30CC97CA8D}" srcOrd="0" destOrd="0" presId="urn:microsoft.com/office/officeart/2005/8/layout/hChevron3"/>
    <dgm:cxn modelId="{E986C82A-08B0-458D-96CE-0077680EC15D}" srcId="{52CAD855-EA4C-42AC-AE9F-97B32679FF5D}" destId="{F7F817B5-9951-4BD7-95DB-1C8E949C97A0}" srcOrd="2" destOrd="0" parTransId="{7F4D8C18-19BC-44C4-99AE-D82E6F66D7C4}" sibTransId="{2427A0B7-E3AD-4C52-A49D-C60403EC12ED}"/>
    <dgm:cxn modelId="{DE000A73-83A2-48AE-B9A1-15900AAD6D40}" type="presOf" srcId="{292FD1E9-C06B-4E14-A377-9DD135099B85}" destId="{9742F840-D87C-4535-90E5-FB0F390B73A4}" srcOrd="0" destOrd="0" presId="urn:microsoft.com/office/officeart/2005/8/layout/hChevron3"/>
    <dgm:cxn modelId="{1A1E2C81-2603-4849-8361-5CE88DF2FD2C}" type="presOf" srcId="{52CAD855-EA4C-42AC-AE9F-97B32679FF5D}" destId="{C6A606EF-55F1-4FB4-8A6B-20326EB07DCA}" srcOrd="0" destOrd="0" presId="urn:microsoft.com/office/officeart/2005/8/layout/hChevron3"/>
    <dgm:cxn modelId="{B6556981-68D7-4D01-8D5B-417465A5B417}" srcId="{52CAD855-EA4C-42AC-AE9F-97B32679FF5D}" destId="{FD7AE72E-F0CB-46A7-BC77-DE8364571EAE}" srcOrd="1" destOrd="0" parTransId="{8AAC2AE0-41AB-4275-866F-8EE4680734D9}" sibTransId="{1D5F2CE9-4E6F-4C44-B626-D0B889434319}"/>
    <dgm:cxn modelId="{DACD9F83-4E1D-49FD-AE7A-8C6A03D39704}" srcId="{52CAD855-EA4C-42AC-AE9F-97B32679FF5D}" destId="{983C543E-3B8B-4E3B-AC18-2CBA5C0677A3}" srcOrd="3" destOrd="0" parTransId="{FA244251-63D4-46AA-91BA-CE4C097EF004}" sibTransId="{FED5639F-5D12-4EDC-ACA9-06FAC0B36F05}"/>
    <dgm:cxn modelId="{6D9CE98A-2427-4356-B1A0-A81339A77381}" type="presOf" srcId="{FD7AE72E-F0CB-46A7-BC77-DE8364571EAE}" destId="{1AF1CDB2-A41F-448B-BBFA-4A2933E1E2B0}" srcOrd="0" destOrd="0" presId="urn:microsoft.com/office/officeart/2005/8/layout/hChevron3"/>
    <dgm:cxn modelId="{F2E18391-4C35-4D58-BADF-3CFAED005B32}" type="presOf" srcId="{F7F817B5-9951-4BD7-95DB-1C8E949C97A0}" destId="{F70A63D2-FFED-45B5-8BB4-F6D6A99E220B}" srcOrd="0" destOrd="0" presId="urn:microsoft.com/office/officeart/2005/8/layout/hChevron3"/>
    <dgm:cxn modelId="{524A9C96-29B1-4A8F-95CA-2BCDBE9E0E13}" srcId="{52CAD855-EA4C-42AC-AE9F-97B32679FF5D}" destId="{292FD1E9-C06B-4E14-A377-9DD135099B85}" srcOrd="4" destOrd="0" parTransId="{8F68D161-A559-4DD4-B72B-A9EBC2CC34CB}" sibTransId="{9D93D331-1DD8-4CA9-A21C-A906A430A9CA}"/>
    <dgm:cxn modelId="{EDA93BAF-6219-4DAF-AFFA-B67FED9D9685}" srcId="{52CAD855-EA4C-42AC-AE9F-97B32679FF5D}" destId="{31A70A76-8240-4FE6-9594-BB97FB8F97F5}" srcOrd="5" destOrd="0" parTransId="{B2990805-8CCF-45D7-AC35-B6A1846C2EFC}" sibTransId="{3B4FCBF2-D511-446E-B95C-37F3F13F74F3}"/>
    <dgm:cxn modelId="{79451EB9-6498-4D52-BCA5-9AA1D96087F7}" type="presOf" srcId="{31A70A76-8240-4FE6-9594-BB97FB8F97F5}" destId="{1BCE589B-A4C2-4DBC-B9B7-5D4A381DB1E5}" srcOrd="0" destOrd="0" presId="urn:microsoft.com/office/officeart/2005/8/layout/hChevron3"/>
    <dgm:cxn modelId="{9C5F3F1C-F1EF-4537-9799-ADC37E0D7267}" type="presParOf" srcId="{C6A606EF-55F1-4FB4-8A6B-20326EB07DCA}" destId="{7A3AC08F-0846-4435-B6C6-6E2D3558037E}" srcOrd="0" destOrd="0" presId="urn:microsoft.com/office/officeart/2005/8/layout/hChevron3"/>
    <dgm:cxn modelId="{F1655113-F434-45F2-9B12-F5914BA71CCF}" type="presParOf" srcId="{C6A606EF-55F1-4FB4-8A6B-20326EB07DCA}" destId="{B4A03F04-8A6A-4C33-8A97-D9197122FFA5}" srcOrd="1" destOrd="0" presId="urn:microsoft.com/office/officeart/2005/8/layout/hChevron3"/>
    <dgm:cxn modelId="{71451E14-1848-4586-886F-15ABEE94E5B5}" type="presParOf" srcId="{C6A606EF-55F1-4FB4-8A6B-20326EB07DCA}" destId="{1AF1CDB2-A41F-448B-BBFA-4A2933E1E2B0}" srcOrd="2" destOrd="0" presId="urn:microsoft.com/office/officeart/2005/8/layout/hChevron3"/>
    <dgm:cxn modelId="{0D9FDBC3-4D72-4753-BAD8-24BFD0E2201A}" type="presParOf" srcId="{C6A606EF-55F1-4FB4-8A6B-20326EB07DCA}" destId="{9F56CA4B-6E76-45CE-8F7B-EF46D242BC02}" srcOrd="3" destOrd="0" presId="urn:microsoft.com/office/officeart/2005/8/layout/hChevron3"/>
    <dgm:cxn modelId="{8FA15422-0B0A-4E4D-A1D4-0F43230A4091}" type="presParOf" srcId="{C6A606EF-55F1-4FB4-8A6B-20326EB07DCA}" destId="{F70A63D2-FFED-45B5-8BB4-F6D6A99E220B}" srcOrd="4" destOrd="0" presId="urn:microsoft.com/office/officeart/2005/8/layout/hChevron3"/>
    <dgm:cxn modelId="{89739E37-3F3D-43F2-B3A6-B0628E0844E5}" type="presParOf" srcId="{C6A606EF-55F1-4FB4-8A6B-20326EB07DCA}" destId="{07385859-B339-4CF6-A2C9-86DA411FA924}" srcOrd="5" destOrd="0" presId="urn:microsoft.com/office/officeart/2005/8/layout/hChevron3"/>
    <dgm:cxn modelId="{50FCC44E-8159-43C3-B121-1EE39F0E93E3}" type="presParOf" srcId="{C6A606EF-55F1-4FB4-8A6B-20326EB07DCA}" destId="{04EFD8D3-8ECC-416F-A5C0-2C30CC97CA8D}" srcOrd="6" destOrd="0" presId="urn:microsoft.com/office/officeart/2005/8/layout/hChevron3"/>
    <dgm:cxn modelId="{CAC592CA-8AC6-44AB-97E4-699F970A1935}" type="presParOf" srcId="{C6A606EF-55F1-4FB4-8A6B-20326EB07DCA}" destId="{44F33042-95AE-42D5-B097-B74328C8FAA2}" srcOrd="7" destOrd="0" presId="urn:microsoft.com/office/officeart/2005/8/layout/hChevron3"/>
    <dgm:cxn modelId="{7ED394BC-A7EF-4F39-88A3-91E9E8F4BDFE}" type="presParOf" srcId="{C6A606EF-55F1-4FB4-8A6B-20326EB07DCA}" destId="{9742F840-D87C-4535-90E5-FB0F390B73A4}" srcOrd="8" destOrd="0" presId="urn:microsoft.com/office/officeart/2005/8/layout/hChevron3"/>
    <dgm:cxn modelId="{49F092DC-66EF-4FF9-93EF-3E16B2351EDB}" type="presParOf" srcId="{C6A606EF-55F1-4FB4-8A6B-20326EB07DCA}" destId="{244DD70D-BBA8-4A3A-8BC2-E600DA065C06}" srcOrd="9" destOrd="0" presId="urn:microsoft.com/office/officeart/2005/8/layout/hChevron3"/>
    <dgm:cxn modelId="{5C39045B-8CCE-4C23-A35E-759540B21681}" type="presParOf" srcId="{C6A606EF-55F1-4FB4-8A6B-20326EB07DCA}" destId="{1BCE589B-A4C2-4DBC-B9B7-5D4A381DB1E5}"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2CAD855-EA4C-42AC-AE9F-97B32679FF5D}" type="doc">
      <dgm:prSet loTypeId="urn:microsoft.com/office/officeart/2005/8/layout/hChevron3" loCatId="process" qsTypeId="urn:microsoft.com/office/officeart/2005/8/quickstyle/simple1" qsCatId="simple" csTypeId="urn:microsoft.com/office/officeart/2005/8/colors/accent1_2" csCatId="accent1" phldr="1"/>
      <dgm:spPr/>
    </dgm:pt>
    <dgm:pt modelId="{06BD7308-E533-4A44-BC17-262A526AB3BC}">
      <dgm:prSet phldrT="[Text]"/>
      <dgm:spPr>
        <a:solidFill>
          <a:schemeClr val="accent2"/>
        </a:solidFill>
        <a:ln>
          <a:noFill/>
        </a:ln>
      </dgm:spPr>
      <dgm:t>
        <a:bodyPr/>
        <a:lstStyle/>
        <a:p>
          <a:r>
            <a:rPr lang="en-US"/>
            <a:t>Introduction</a:t>
          </a:r>
        </a:p>
      </dgm:t>
    </dgm:pt>
    <dgm:pt modelId="{AAE53907-227B-4A21-929E-89BAD0871994}" type="parTrans" cxnId="{D8E59B02-BE7D-45C8-908A-10529358DC58}">
      <dgm:prSet/>
      <dgm:spPr/>
      <dgm:t>
        <a:bodyPr/>
        <a:lstStyle/>
        <a:p>
          <a:endParaRPr lang="en-US"/>
        </a:p>
      </dgm:t>
    </dgm:pt>
    <dgm:pt modelId="{73717B92-976E-440F-A65B-BC585716A9EC}" type="sibTrans" cxnId="{D8E59B02-BE7D-45C8-908A-10529358DC58}">
      <dgm:prSet/>
      <dgm:spPr/>
      <dgm:t>
        <a:bodyPr/>
        <a:lstStyle/>
        <a:p>
          <a:endParaRPr lang="en-US"/>
        </a:p>
      </dgm:t>
    </dgm:pt>
    <dgm:pt modelId="{FD7AE72E-F0CB-46A7-BC77-DE8364571EAE}">
      <dgm:prSet phldrT="[Text]"/>
      <dgm:spPr>
        <a:solidFill>
          <a:schemeClr val="accent1"/>
        </a:solidFill>
        <a:ln>
          <a:noFill/>
        </a:ln>
      </dgm:spPr>
      <dgm:t>
        <a:bodyPr/>
        <a:lstStyle/>
        <a:p>
          <a:r>
            <a:rPr lang="en-US"/>
            <a:t>Data Exploration</a:t>
          </a:r>
        </a:p>
      </dgm:t>
    </dgm:pt>
    <dgm:pt modelId="{8AAC2AE0-41AB-4275-866F-8EE4680734D9}" type="parTrans" cxnId="{B6556981-68D7-4D01-8D5B-417465A5B417}">
      <dgm:prSet/>
      <dgm:spPr/>
      <dgm:t>
        <a:bodyPr/>
        <a:lstStyle/>
        <a:p>
          <a:endParaRPr lang="en-US"/>
        </a:p>
      </dgm:t>
    </dgm:pt>
    <dgm:pt modelId="{1D5F2CE9-4E6F-4C44-B626-D0B889434319}" type="sibTrans" cxnId="{B6556981-68D7-4D01-8D5B-417465A5B417}">
      <dgm:prSet/>
      <dgm:spPr/>
      <dgm:t>
        <a:bodyPr/>
        <a:lstStyle/>
        <a:p>
          <a:endParaRPr lang="en-US"/>
        </a:p>
      </dgm:t>
    </dgm:pt>
    <dgm:pt modelId="{F7F817B5-9951-4BD7-95DB-1C8E949C97A0}">
      <dgm:prSet phldrT="[Text]"/>
      <dgm:spPr>
        <a:solidFill>
          <a:schemeClr val="accent2"/>
        </a:solidFill>
        <a:ln>
          <a:noFill/>
        </a:ln>
      </dgm:spPr>
      <dgm:t>
        <a:bodyPr/>
        <a:lstStyle/>
        <a:p>
          <a:r>
            <a:rPr lang="en-US"/>
            <a:t>Data Preparation</a:t>
          </a:r>
        </a:p>
      </dgm:t>
    </dgm:pt>
    <dgm:pt modelId="{7F4D8C18-19BC-44C4-99AE-D82E6F66D7C4}" type="parTrans" cxnId="{E986C82A-08B0-458D-96CE-0077680EC15D}">
      <dgm:prSet/>
      <dgm:spPr/>
      <dgm:t>
        <a:bodyPr/>
        <a:lstStyle/>
        <a:p>
          <a:endParaRPr lang="en-US"/>
        </a:p>
      </dgm:t>
    </dgm:pt>
    <dgm:pt modelId="{2427A0B7-E3AD-4C52-A49D-C60403EC12ED}" type="sibTrans" cxnId="{E986C82A-08B0-458D-96CE-0077680EC15D}">
      <dgm:prSet/>
      <dgm:spPr/>
      <dgm:t>
        <a:bodyPr/>
        <a:lstStyle/>
        <a:p>
          <a:endParaRPr lang="en-US"/>
        </a:p>
      </dgm:t>
    </dgm:pt>
    <dgm:pt modelId="{983C543E-3B8B-4E3B-AC18-2CBA5C0677A3}">
      <dgm:prSet/>
      <dgm:spPr>
        <a:solidFill>
          <a:schemeClr val="accent2"/>
        </a:solidFill>
        <a:ln>
          <a:noFill/>
        </a:ln>
      </dgm:spPr>
      <dgm:t>
        <a:bodyPr/>
        <a:lstStyle/>
        <a:p>
          <a:r>
            <a:rPr lang="en-US"/>
            <a:t>Methodology</a:t>
          </a:r>
        </a:p>
      </dgm:t>
    </dgm:pt>
    <dgm:pt modelId="{FA244251-63D4-46AA-91BA-CE4C097EF004}" type="parTrans" cxnId="{DACD9F83-4E1D-49FD-AE7A-8C6A03D39704}">
      <dgm:prSet/>
      <dgm:spPr/>
      <dgm:t>
        <a:bodyPr/>
        <a:lstStyle/>
        <a:p>
          <a:endParaRPr lang="en-US"/>
        </a:p>
      </dgm:t>
    </dgm:pt>
    <dgm:pt modelId="{FED5639F-5D12-4EDC-ACA9-06FAC0B36F05}" type="sibTrans" cxnId="{DACD9F83-4E1D-49FD-AE7A-8C6A03D39704}">
      <dgm:prSet/>
      <dgm:spPr/>
      <dgm:t>
        <a:bodyPr/>
        <a:lstStyle/>
        <a:p>
          <a:endParaRPr lang="en-US"/>
        </a:p>
      </dgm:t>
    </dgm:pt>
    <dgm:pt modelId="{292FD1E9-C06B-4E14-A377-9DD135099B85}">
      <dgm:prSet/>
      <dgm:spPr>
        <a:solidFill>
          <a:schemeClr val="accent2"/>
        </a:solidFill>
        <a:ln>
          <a:noFill/>
        </a:ln>
      </dgm:spPr>
      <dgm:t>
        <a:bodyPr/>
        <a:lstStyle/>
        <a:p>
          <a:r>
            <a:rPr lang="en-US"/>
            <a:t>Results</a:t>
          </a:r>
        </a:p>
      </dgm:t>
    </dgm:pt>
    <dgm:pt modelId="{8F68D161-A559-4DD4-B72B-A9EBC2CC34CB}" type="parTrans" cxnId="{524A9C96-29B1-4A8F-95CA-2BCDBE9E0E13}">
      <dgm:prSet/>
      <dgm:spPr/>
      <dgm:t>
        <a:bodyPr/>
        <a:lstStyle/>
        <a:p>
          <a:endParaRPr lang="en-US"/>
        </a:p>
      </dgm:t>
    </dgm:pt>
    <dgm:pt modelId="{9D93D331-1DD8-4CA9-A21C-A906A430A9CA}" type="sibTrans" cxnId="{524A9C96-29B1-4A8F-95CA-2BCDBE9E0E13}">
      <dgm:prSet/>
      <dgm:spPr/>
      <dgm:t>
        <a:bodyPr/>
        <a:lstStyle/>
        <a:p>
          <a:endParaRPr lang="en-US"/>
        </a:p>
      </dgm:t>
    </dgm:pt>
    <dgm:pt modelId="{31A70A76-8240-4FE6-9594-BB97FB8F97F5}">
      <dgm:prSet/>
      <dgm:spPr>
        <a:solidFill>
          <a:schemeClr val="accent2"/>
        </a:solidFill>
        <a:ln>
          <a:noFill/>
        </a:ln>
      </dgm:spPr>
      <dgm:t>
        <a:bodyPr/>
        <a:lstStyle/>
        <a:p>
          <a:r>
            <a:rPr lang="en-US"/>
            <a:t>Lessons Learnt</a:t>
          </a:r>
        </a:p>
      </dgm:t>
    </dgm:pt>
    <dgm:pt modelId="{B2990805-8CCF-45D7-AC35-B6A1846C2EFC}" type="parTrans" cxnId="{EDA93BAF-6219-4DAF-AFFA-B67FED9D9685}">
      <dgm:prSet/>
      <dgm:spPr/>
      <dgm:t>
        <a:bodyPr/>
        <a:lstStyle/>
        <a:p>
          <a:endParaRPr lang="en-US"/>
        </a:p>
      </dgm:t>
    </dgm:pt>
    <dgm:pt modelId="{3B4FCBF2-D511-446E-B95C-37F3F13F74F3}" type="sibTrans" cxnId="{EDA93BAF-6219-4DAF-AFFA-B67FED9D9685}">
      <dgm:prSet/>
      <dgm:spPr/>
      <dgm:t>
        <a:bodyPr/>
        <a:lstStyle/>
        <a:p>
          <a:endParaRPr lang="en-US"/>
        </a:p>
      </dgm:t>
    </dgm:pt>
    <dgm:pt modelId="{C6A606EF-55F1-4FB4-8A6B-20326EB07DCA}" type="pres">
      <dgm:prSet presAssocID="{52CAD855-EA4C-42AC-AE9F-97B32679FF5D}" presName="Name0" presStyleCnt="0">
        <dgm:presLayoutVars>
          <dgm:dir/>
          <dgm:resizeHandles val="exact"/>
        </dgm:presLayoutVars>
      </dgm:prSet>
      <dgm:spPr/>
    </dgm:pt>
    <dgm:pt modelId="{7A3AC08F-0846-4435-B6C6-6E2D3558037E}" type="pres">
      <dgm:prSet presAssocID="{06BD7308-E533-4A44-BC17-262A526AB3BC}" presName="parTxOnly" presStyleLbl="node1" presStyleIdx="0" presStyleCnt="6" custLinFactNeighborX="-47238">
        <dgm:presLayoutVars>
          <dgm:bulletEnabled val="1"/>
        </dgm:presLayoutVars>
      </dgm:prSet>
      <dgm:spPr/>
    </dgm:pt>
    <dgm:pt modelId="{B4A03F04-8A6A-4C33-8A97-D9197122FFA5}" type="pres">
      <dgm:prSet presAssocID="{73717B92-976E-440F-A65B-BC585716A9EC}" presName="parSpace" presStyleCnt="0"/>
      <dgm:spPr/>
    </dgm:pt>
    <dgm:pt modelId="{1AF1CDB2-A41F-448B-BBFA-4A2933E1E2B0}" type="pres">
      <dgm:prSet presAssocID="{FD7AE72E-F0CB-46A7-BC77-DE8364571EAE}" presName="parTxOnly" presStyleLbl="node1" presStyleIdx="1" presStyleCnt="6">
        <dgm:presLayoutVars>
          <dgm:bulletEnabled val="1"/>
        </dgm:presLayoutVars>
      </dgm:prSet>
      <dgm:spPr/>
    </dgm:pt>
    <dgm:pt modelId="{9F56CA4B-6E76-45CE-8F7B-EF46D242BC02}" type="pres">
      <dgm:prSet presAssocID="{1D5F2CE9-4E6F-4C44-B626-D0B889434319}" presName="parSpace" presStyleCnt="0"/>
      <dgm:spPr/>
    </dgm:pt>
    <dgm:pt modelId="{F70A63D2-FFED-45B5-8BB4-F6D6A99E220B}" type="pres">
      <dgm:prSet presAssocID="{F7F817B5-9951-4BD7-95DB-1C8E949C97A0}" presName="parTxOnly" presStyleLbl="node1" presStyleIdx="2" presStyleCnt="6">
        <dgm:presLayoutVars>
          <dgm:bulletEnabled val="1"/>
        </dgm:presLayoutVars>
      </dgm:prSet>
      <dgm:spPr/>
    </dgm:pt>
    <dgm:pt modelId="{07385859-B339-4CF6-A2C9-86DA411FA924}" type="pres">
      <dgm:prSet presAssocID="{2427A0B7-E3AD-4C52-A49D-C60403EC12ED}" presName="parSpace" presStyleCnt="0"/>
      <dgm:spPr/>
    </dgm:pt>
    <dgm:pt modelId="{04EFD8D3-8ECC-416F-A5C0-2C30CC97CA8D}" type="pres">
      <dgm:prSet presAssocID="{983C543E-3B8B-4E3B-AC18-2CBA5C0677A3}" presName="parTxOnly" presStyleLbl="node1" presStyleIdx="3" presStyleCnt="6" custLinFactY="-100000" custLinFactNeighborX="-32080" custLinFactNeighborY="-108458">
        <dgm:presLayoutVars>
          <dgm:bulletEnabled val="1"/>
        </dgm:presLayoutVars>
      </dgm:prSet>
      <dgm:spPr/>
    </dgm:pt>
    <dgm:pt modelId="{44F33042-95AE-42D5-B097-B74328C8FAA2}" type="pres">
      <dgm:prSet presAssocID="{FED5639F-5D12-4EDC-ACA9-06FAC0B36F05}" presName="parSpace" presStyleCnt="0"/>
      <dgm:spPr/>
    </dgm:pt>
    <dgm:pt modelId="{9742F840-D87C-4535-90E5-FB0F390B73A4}" type="pres">
      <dgm:prSet presAssocID="{292FD1E9-C06B-4E14-A377-9DD135099B85}" presName="parTxOnly" presStyleLbl="node1" presStyleIdx="4" presStyleCnt="6">
        <dgm:presLayoutVars>
          <dgm:bulletEnabled val="1"/>
        </dgm:presLayoutVars>
      </dgm:prSet>
      <dgm:spPr/>
    </dgm:pt>
    <dgm:pt modelId="{244DD70D-BBA8-4A3A-8BC2-E600DA065C06}" type="pres">
      <dgm:prSet presAssocID="{9D93D331-1DD8-4CA9-A21C-A906A430A9CA}" presName="parSpace" presStyleCnt="0"/>
      <dgm:spPr/>
    </dgm:pt>
    <dgm:pt modelId="{1BCE589B-A4C2-4DBC-B9B7-5D4A381DB1E5}" type="pres">
      <dgm:prSet presAssocID="{31A70A76-8240-4FE6-9594-BB97FB8F97F5}" presName="parTxOnly" presStyleLbl="node1" presStyleIdx="5" presStyleCnt="6">
        <dgm:presLayoutVars>
          <dgm:bulletEnabled val="1"/>
        </dgm:presLayoutVars>
      </dgm:prSet>
      <dgm:spPr/>
    </dgm:pt>
  </dgm:ptLst>
  <dgm:cxnLst>
    <dgm:cxn modelId="{D8E59B02-BE7D-45C8-908A-10529358DC58}" srcId="{52CAD855-EA4C-42AC-AE9F-97B32679FF5D}" destId="{06BD7308-E533-4A44-BC17-262A526AB3BC}" srcOrd="0" destOrd="0" parTransId="{AAE53907-227B-4A21-929E-89BAD0871994}" sibTransId="{73717B92-976E-440F-A65B-BC585716A9EC}"/>
    <dgm:cxn modelId="{E916301A-94CF-43B7-8778-04FCF83F5E53}" type="presOf" srcId="{06BD7308-E533-4A44-BC17-262A526AB3BC}" destId="{7A3AC08F-0846-4435-B6C6-6E2D3558037E}" srcOrd="0" destOrd="0" presId="urn:microsoft.com/office/officeart/2005/8/layout/hChevron3"/>
    <dgm:cxn modelId="{B3919721-A50A-48E6-A913-235F4387EB9E}" type="presOf" srcId="{983C543E-3B8B-4E3B-AC18-2CBA5C0677A3}" destId="{04EFD8D3-8ECC-416F-A5C0-2C30CC97CA8D}" srcOrd="0" destOrd="0" presId="urn:microsoft.com/office/officeart/2005/8/layout/hChevron3"/>
    <dgm:cxn modelId="{E986C82A-08B0-458D-96CE-0077680EC15D}" srcId="{52CAD855-EA4C-42AC-AE9F-97B32679FF5D}" destId="{F7F817B5-9951-4BD7-95DB-1C8E949C97A0}" srcOrd="2" destOrd="0" parTransId="{7F4D8C18-19BC-44C4-99AE-D82E6F66D7C4}" sibTransId="{2427A0B7-E3AD-4C52-A49D-C60403EC12ED}"/>
    <dgm:cxn modelId="{DE000A73-83A2-48AE-B9A1-15900AAD6D40}" type="presOf" srcId="{292FD1E9-C06B-4E14-A377-9DD135099B85}" destId="{9742F840-D87C-4535-90E5-FB0F390B73A4}" srcOrd="0" destOrd="0" presId="urn:microsoft.com/office/officeart/2005/8/layout/hChevron3"/>
    <dgm:cxn modelId="{1A1E2C81-2603-4849-8361-5CE88DF2FD2C}" type="presOf" srcId="{52CAD855-EA4C-42AC-AE9F-97B32679FF5D}" destId="{C6A606EF-55F1-4FB4-8A6B-20326EB07DCA}" srcOrd="0" destOrd="0" presId="urn:microsoft.com/office/officeart/2005/8/layout/hChevron3"/>
    <dgm:cxn modelId="{B6556981-68D7-4D01-8D5B-417465A5B417}" srcId="{52CAD855-EA4C-42AC-AE9F-97B32679FF5D}" destId="{FD7AE72E-F0CB-46A7-BC77-DE8364571EAE}" srcOrd="1" destOrd="0" parTransId="{8AAC2AE0-41AB-4275-866F-8EE4680734D9}" sibTransId="{1D5F2CE9-4E6F-4C44-B626-D0B889434319}"/>
    <dgm:cxn modelId="{DACD9F83-4E1D-49FD-AE7A-8C6A03D39704}" srcId="{52CAD855-EA4C-42AC-AE9F-97B32679FF5D}" destId="{983C543E-3B8B-4E3B-AC18-2CBA5C0677A3}" srcOrd="3" destOrd="0" parTransId="{FA244251-63D4-46AA-91BA-CE4C097EF004}" sibTransId="{FED5639F-5D12-4EDC-ACA9-06FAC0B36F05}"/>
    <dgm:cxn modelId="{6D9CE98A-2427-4356-B1A0-A81339A77381}" type="presOf" srcId="{FD7AE72E-F0CB-46A7-BC77-DE8364571EAE}" destId="{1AF1CDB2-A41F-448B-BBFA-4A2933E1E2B0}" srcOrd="0" destOrd="0" presId="urn:microsoft.com/office/officeart/2005/8/layout/hChevron3"/>
    <dgm:cxn modelId="{F2E18391-4C35-4D58-BADF-3CFAED005B32}" type="presOf" srcId="{F7F817B5-9951-4BD7-95DB-1C8E949C97A0}" destId="{F70A63D2-FFED-45B5-8BB4-F6D6A99E220B}" srcOrd="0" destOrd="0" presId="urn:microsoft.com/office/officeart/2005/8/layout/hChevron3"/>
    <dgm:cxn modelId="{524A9C96-29B1-4A8F-95CA-2BCDBE9E0E13}" srcId="{52CAD855-EA4C-42AC-AE9F-97B32679FF5D}" destId="{292FD1E9-C06B-4E14-A377-9DD135099B85}" srcOrd="4" destOrd="0" parTransId="{8F68D161-A559-4DD4-B72B-A9EBC2CC34CB}" sibTransId="{9D93D331-1DD8-4CA9-A21C-A906A430A9CA}"/>
    <dgm:cxn modelId="{EDA93BAF-6219-4DAF-AFFA-B67FED9D9685}" srcId="{52CAD855-EA4C-42AC-AE9F-97B32679FF5D}" destId="{31A70A76-8240-4FE6-9594-BB97FB8F97F5}" srcOrd="5" destOrd="0" parTransId="{B2990805-8CCF-45D7-AC35-B6A1846C2EFC}" sibTransId="{3B4FCBF2-D511-446E-B95C-37F3F13F74F3}"/>
    <dgm:cxn modelId="{79451EB9-6498-4D52-BCA5-9AA1D96087F7}" type="presOf" srcId="{31A70A76-8240-4FE6-9594-BB97FB8F97F5}" destId="{1BCE589B-A4C2-4DBC-B9B7-5D4A381DB1E5}" srcOrd="0" destOrd="0" presId="urn:microsoft.com/office/officeart/2005/8/layout/hChevron3"/>
    <dgm:cxn modelId="{9C5F3F1C-F1EF-4537-9799-ADC37E0D7267}" type="presParOf" srcId="{C6A606EF-55F1-4FB4-8A6B-20326EB07DCA}" destId="{7A3AC08F-0846-4435-B6C6-6E2D3558037E}" srcOrd="0" destOrd="0" presId="urn:microsoft.com/office/officeart/2005/8/layout/hChevron3"/>
    <dgm:cxn modelId="{F1655113-F434-45F2-9B12-F5914BA71CCF}" type="presParOf" srcId="{C6A606EF-55F1-4FB4-8A6B-20326EB07DCA}" destId="{B4A03F04-8A6A-4C33-8A97-D9197122FFA5}" srcOrd="1" destOrd="0" presId="urn:microsoft.com/office/officeart/2005/8/layout/hChevron3"/>
    <dgm:cxn modelId="{71451E14-1848-4586-886F-15ABEE94E5B5}" type="presParOf" srcId="{C6A606EF-55F1-4FB4-8A6B-20326EB07DCA}" destId="{1AF1CDB2-A41F-448B-BBFA-4A2933E1E2B0}" srcOrd="2" destOrd="0" presId="urn:microsoft.com/office/officeart/2005/8/layout/hChevron3"/>
    <dgm:cxn modelId="{0D9FDBC3-4D72-4753-BAD8-24BFD0E2201A}" type="presParOf" srcId="{C6A606EF-55F1-4FB4-8A6B-20326EB07DCA}" destId="{9F56CA4B-6E76-45CE-8F7B-EF46D242BC02}" srcOrd="3" destOrd="0" presId="urn:microsoft.com/office/officeart/2005/8/layout/hChevron3"/>
    <dgm:cxn modelId="{8FA15422-0B0A-4E4D-A1D4-0F43230A4091}" type="presParOf" srcId="{C6A606EF-55F1-4FB4-8A6B-20326EB07DCA}" destId="{F70A63D2-FFED-45B5-8BB4-F6D6A99E220B}" srcOrd="4" destOrd="0" presId="urn:microsoft.com/office/officeart/2005/8/layout/hChevron3"/>
    <dgm:cxn modelId="{89739E37-3F3D-43F2-B3A6-B0628E0844E5}" type="presParOf" srcId="{C6A606EF-55F1-4FB4-8A6B-20326EB07DCA}" destId="{07385859-B339-4CF6-A2C9-86DA411FA924}" srcOrd="5" destOrd="0" presId="urn:microsoft.com/office/officeart/2005/8/layout/hChevron3"/>
    <dgm:cxn modelId="{50FCC44E-8159-43C3-B121-1EE39F0E93E3}" type="presParOf" srcId="{C6A606EF-55F1-4FB4-8A6B-20326EB07DCA}" destId="{04EFD8D3-8ECC-416F-A5C0-2C30CC97CA8D}" srcOrd="6" destOrd="0" presId="urn:microsoft.com/office/officeart/2005/8/layout/hChevron3"/>
    <dgm:cxn modelId="{CAC592CA-8AC6-44AB-97E4-699F970A1935}" type="presParOf" srcId="{C6A606EF-55F1-4FB4-8A6B-20326EB07DCA}" destId="{44F33042-95AE-42D5-B097-B74328C8FAA2}" srcOrd="7" destOrd="0" presId="urn:microsoft.com/office/officeart/2005/8/layout/hChevron3"/>
    <dgm:cxn modelId="{7ED394BC-A7EF-4F39-88A3-91E9E8F4BDFE}" type="presParOf" srcId="{C6A606EF-55F1-4FB4-8A6B-20326EB07DCA}" destId="{9742F840-D87C-4535-90E5-FB0F390B73A4}" srcOrd="8" destOrd="0" presId="urn:microsoft.com/office/officeart/2005/8/layout/hChevron3"/>
    <dgm:cxn modelId="{49F092DC-66EF-4FF9-93EF-3E16B2351EDB}" type="presParOf" srcId="{C6A606EF-55F1-4FB4-8A6B-20326EB07DCA}" destId="{244DD70D-BBA8-4A3A-8BC2-E600DA065C06}" srcOrd="9" destOrd="0" presId="urn:microsoft.com/office/officeart/2005/8/layout/hChevron3"/>
    <dgm:cxn modelId="{5C39045B-8CCE-4C23-A35E-759540B21681}" type="presParOf" srcId="{C6A606EF-55F1-4FB4-8A6B-20326EB07DCA}" destId="{1BCE589B-A4C2-4DBC-B9B7-5D4A381DB1E5}"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2CAD855-EA4C-42AC-AE9F-97B32679FF5D}" type="doc">
      <dgm:prSet loTypeId="urn:microsoft.com/office/officeart/2005/8/layout/hChevron3" loCatId="process" qsTypeId="urn:microsoft.com/office/officeart/2005/8/quickstyle/simple1" qsCatId="simple" csTypeId="urn:microsoft.com/office/officeart/2005/8/colors/accent1_2" csCatId="accent1" phldr="1"/>
      <dgm:spPr/>
    </dgm:pt>
    <dgm:pt modelId="{06BD7308-E533-4A44-BC17-262A526AB3BC}">
      <dgm:prSet phldrT="[Text]"/>
      <dgm:spPr>
        <a:solidFill>
          <a:schemeClr val="accent2"/>
        </a:solidFill>
        <a:ln>
          <a:noFill/>
        </a:ln>
      </dgm:spPr>
      <dgm:t>
        <a:bodyPr/>
        <a:lstStyle/>
        <a:p>
          <a:r>
            <a:rPr lang="en-US"/>
            <a:t>Introduction</a:t>
          </a:r>
        </a:p>
      </dgm:t>
    </dgm:pt>
    <dgm:pt modelId="{AAE53907-227B-4A21-929E-89BAD0871994}" type="parTrans" cxnId="{D8E59B02-BE7D-45C8-908A-10529358DC58}">
      <dgm:prSet/>
      <dgm:spPr/>
      <dgm:t>
        <a:bodyPr/>
        <a:lstStyle/>
        <a:p>
          <a:endParaRPr lang="en-US"/>
        </a:p>
      </dgm:t>
    </dgm:pt>
    <dgm:pt modelId="{73717B92-976E-440F-A65B-BC585716A9EC}" type="sibTrans" cxnId="{D8E59B02-BE7D-45C8-908A-10529358DC58}">
      <dgm:prSet/>
      <dgm:spPr/>
      <dgm:t>
        <a:bodyPr/>
        <a:lstStyle/>
        <a:p>
          <a:endParaRPr lang="en-US"/>
        </a:p>
      </dgm:t>
    </dgm:pt>
    <dgm:pt modelId="{FD7AE72E-F0CB-46A7-BC77-DE8364571EAE}">
      <dgm:prSet phldrT="[Text]"/>
      <dgm:spPr>
        <a:solidFill>
          <a:schemeClr val="accent1"/>
        </a:solidFill>
        <a:ln>
          <a:noFill/>
        </a:ln>
      </dgm:spPr>
      <dgm:t>
        <a:bodyPr/>
        <a:lstStyle/>
        <a:p>
          <a:r>
            <a:rPr lang="en-US"/>
            <a:t>Data Exploration</a:t>
          </a:r>
        </a:p>
      </dgm:t>
    </dgm:pt>
    <dgm:pt modelId="{8AAC2AE0-41AB-4275-866F-8EE4680734D9}" type="parTrans" cxnId="{B6556981-68D7-4D01-8D5B-417465A5B417}">
      <dgm:prSet/>
      <dgm:spPr/>
      <dgm:t>
        <a:bodyPr/>
        <a:lstStyle/>
        <a:p>
          <a:endParaRPr lang="en-US"/>
        </a:p>
      </dgm:t>
    </dgm:pt>
    <dgm:pt modelId="{1D5F2CE9-4E6F-4C44-B626-D0B889434319}" type="sibTrans" cxnId="{B6556981-68D7-4D01-8D5B-417465A5B417}">
      <dgm:prSet/>
      <dgm:spPr/>
      <dgm:t>
        <a:bodyPr/>
        <a:lstStyle/>
        <a:p>
          <a:endParaRPr lang="en-US"/>
        </a:p>
      </dgm:t>
    </dgm:pt>
    <dgm:pt modelId="{F7F817B5-9951-4BD7-95DB-1C8E949C97A0}">
      <dgm:prSet phldrT="[Text]"/>
      <dgm:spPr>
        <a:solidFill>
          <a:schemeClr val="accent2"/>
        </a:solidFill>
        <a:ln>
          <a:noFill/>
        </a:ln>
      </dgm:spPr>
      <dgm:t>
        <a:bodyPr/>
        <a:lstStyle/>
        <a:p>
          <a:r>
            <a:rPr lang="en-US"/>
            <a:t>Data Preparation</a:t>
          </a:r>
        </a:p>
      </dgm:t>
    </dgm:pt>
    <dgm:pt modelId="{7F4D8C18-19BC-44C4-99AE-D82E6F66D7C4}" type="parTrans" cxnId="{E986C82A-08B0-458D-96CE-0077680EC15D}">
      <dgm:prSet/>
      <dgm:spPr/>
      <dgm:t>
        <a:bodyPr/>
        <a:lstStyle/>
        <a:p>
          <a:endParaRPr lang="en-US"/>
        </a:p>
      </dgm:t>
    </dgm:pt>
    <dgm:pt modelId="{2427A0B7-E3AD-4C52-A49D-C60403EC12ED}" type="sibTrans" cxnId="{E986C82A-08B0-458D-96CE-0077680EC15D}">
      <dgm:prSet/>
      <dgm:spPr/>
      <dgm:t>
        <a:bodyPr/>
        <a:lstStyle/>
        <a:p>
          <a:endParaRPr lang="en-US"/>
        </a:p>
      </dgm:t>
    </dgm:pt>
    <dgm:pt modelId="{983C543E-3B8B-4E3B-AC18-2CBA5C0677A3}">
      <dgm:prSet/>
      <dgm:spPr>
        <a:solidFill>
          <a:schemeClr val="accent2"/>
        </a:solidFill>
        <a:ln>
          <a:noFill/>
        </a:ln>
      </dgm:spPr>
      <dgm:t>
        <a:bodyPr/>
        <a:lstStyle/>
        <a:p>
          <a:r>
            <a:rPr lang="en-US"/>
            <a:t>Methodology</a:t>
          </a:r>
        </a:p>
      </dgm:t>
    </dgm:pt>
    <dgm:pt modelId="{FA244251-63D4-46AA-91BA-CE4C097EF004}" type="parTrans" cxnId="{DACD9F83-4E1D-49FD-AE7A-8C6A03D39704}">
      <dgm:prSet/>
      <dgm:spPr/>
      <dgm:t>
        <a:bodyPr/>
        <a:lstStyle/>
        <a:p>
          <a:endParaRPr lang="en-US"/>
        </a:p>
      </dgm:t>
    </dgm:pt>
    <dgm:pt modelId="{FED5639F-5D12-4EDC-ACA9-06FAC0B36F05}" type="sibTrans" cxnId="{DACD9F83-4E1D-49FD-AE7A-8C6A03D39704}">
      <dgm:prSet/>
      <dgm:spPr/>
      <dgm:t>
        <a:bodyPr/>
        <a:lstStyle/>
        <a:p>
          <a:endParaRPr lang="en-US"/>
        </a:p>
      </dgm:t>
    </dgm:pt>
    <dgm:pt modelId="{292FD1E9-C06B-4E14-A377-9DD135099B85}">
      <dgm:prSet/>
      <dgm:spPr>
        <a:solidFill>
          <a:schemeClr val="accent2"/>
        </a:solidFill>
        <a:ln>
          <a:noFill/>
        </a:ln>
      </dgm:spPr>
      <dgm:t>
        <a:bodyPr/>
        <a:lstStyle/>
        <a:p>
          <a:r>
            <a:rPr lang="en-US"/>
            <a:t>Results</a:t>
          </a:r>
        </a:p>
      </dgm:t>
    </dgm:pt>
    <dgm:pt modelId="{8F68D161-A559-4DD4-B72B-A9EBC2CC34CB}" type="parTrans" cxnId="{524A9C96-29B1-4A8F-95CA-2BCDBE9E0E13}">
      <dgm:prSet/>
      <dgm:spPr/>
      <dgm:t>
        <a:bodyPr/>
        <a:lstStyle/>
        <a:p>
          <a:endParaRPr lang="en-US"/>
        </a:p>
      </dgm:t>
    </dgm:pt>
    <dgm:pt modelId="{9D93D331-1DD8-4CA9-A21C-A906A430A9CA}" type="sibTrans" cxnId="{524A9C96-29B1-4A8F-95CA-2BCDBE9E0E13}">
      <dgm:prSet/>
      <dgm:spPr/>
      <dgm:t>
        <a:bodyPr/>
        <a:lstStyle/>
        <a:p>
          <a:endParaRPr lang="en-US"/>
        </a:p>
      </dgm:t>
    </dgm:pt>
    <dgm:pt modelId="{31A70A76-8240-4FE6-9594-BB97FB8F97F5}">
      <dgm:prSet/>
      <dgm:spPr>
        <a:solidFill>
          <a:schemeClr val="accent2"/>
        </a:solidFill>
        <a:ln>
          <a:noFill/>
        </a:ln>
      </dgm:spPr>
      <dgm:t>
        <a:bodyPr/>
        <a:lstStyle/>
        <a:p>
          <a:r>
            <a:rPr lang="en-US"/>
            <a:t>Lessons Learnt</a:t>
          </a:r>
        </a:p>
      </dgm:t>
    </dgm:pt>
    <dgm:pt modelId="{B2990805-8CCF-45D7-AC35-B6A1846C2EFC}" type="parTrans" cxnId="{EDA93BAF-6219-4DAF-AFFA-B67FED9D9685}">
      <dgm:prSet/>
      <dgm:spPr/>
      <dgm:t>
        <a:bodyPr/>
        <a:lstStyle/>
        <a:p>
          <a:endParaRPr lang="en-US"/>
        </a:p>
      </dgm:t>
    </dgm:pt>
    <dgm:pt modelId="{3B4FCBF2-D511-446E-B95C-37F3F13F74F3}" type="sibTrans" cxnId="{EDA93BAF-6219-4DAF-AFFA-B67FED9D9685}">
      <dgm:prSet/>
      <dgm:spPr/>
      <dgm:t>
        <a:bodyPr/>
        <a:lstStyle/>
        <a:p>
          <a:endParaRPr lang="en-US"/>
        </a:p>
      </dgm:t>
    </dgm:pt>
    <dgm:pt modelId="{C6A606EF-55F1-4FB4-8A6B-20326EB07DCA}" type="pres">
      <dgm:prSet presAssocID="{52CAD855-EA4C-42AC-AE9F-97B32679FF5D}" presName="Name0" presStyleCnt="0">
        <dgm:presLayoutVars>
          <dgm:dir/>
          <dgm:resizeHandles val="exact"/>
        </dgm:presLayoutVars>
      </dgm:prSet>
      <dgm:spPr/>
    </dgm:pt>
    <dgm:pt modelId="{7A3AC08F-0846-4435-B6C6-6E2D3558037E}" type="pres">
      <dgm:prSet presAssocID="{06BD7308-E533-4A44-BC17-262A526AB3BC}" presName="parTxOnly" presStyleLbl="node1" presStyleIdx="0" presStyleCnt="6" custLinFactNeighborX="-47238">
        <dgm:presLayoutVars>
          <dgm:bulletEnabled val="1"/>
        </dgm:presLayoutVars>
      </dgm:prSet>
      <dgm:spPr/>
    </dgm:pt>
    <dgm:pt modelId="{B4A03F04-8A6A-4C33-8A97-D9197122FFA5}" type="pres">
      <dgm:prSet presAssocID="{73717B92-976E-440F-A65B-BC585716A9EC}" presName="parSpace" presStyleCnt="0"/>
      <dgm:spPr/>
    </dgm:pt>
    <dgm:pt modelId="{1AF1CDB2-A41F-448B-BBFA-4A2933E1E2B0}" type="pres">
      <dgm:prSet presAssocID="{FD7AE72E-F0CB-46A7-BC77-DE8364571EAE}" presName="parTxOnly" presStyleLbl="node1" presStyleIdx="1" presStyleCnt="6">
        <dgm:presLayoutVars>
          <dgm:bulletEnabled val="1"/>
        </dgm:presLayoutVars>
      </dgm:prSet>
      <dgm:spPr/>
    </dgm:pt>
    <dgm:pt modelId="{9F56CA4B-6E76-45CE-8F7B-EF46D242BC02}" type="pres">
      <dgm:prSet presAssocID="{1D5F2CE9-4E6F-4C44-B626-D0B889434319}" presName="parSpace" presStyleCnt="0"/>
      <dgm:spPr/>
    </dgm:pt>
    <dgm:pt modelId="{F70A63D2-FFED-45B5-8BB4-F6D6A99E220B}" type="pres">
      <dgm:prSet presAssocID="{F7F817B5-9951-4BD7-95DB-1C8E949C97A0}" presName="parTxOnly" presStyleLbl="node1" presStyleIdx="2" presStyleCnt="6">
        <dgm:presLayoutVars>
          <dgm:bulletEnabled val="1"/>
        </dgm:presLayoutVars>
      </dgm:prSet>
      <dgm:spPr/>
    </dgm:pt>
    <dgm:pt modelId="{07385859-B339-4CF6-A2C9-86DA411FA924}" type="pres">
      <dgm:prSet presAssocID="{2427A0B7-E3AD-4C52-A49D-C60403EC12ED}" presName="parSpace" presStyleCnt="0"/>
      <dgm:spPr/>
    </dgm:pt>
    <dgm:pt modelId="{04EFD8D3-8ECC-416F-A5C0-2C30CC97CA8D}" type="pres">
      <dgm:prSet presAssocID="{983C543E-3B8B-4E3B-AC18-2CBA5C0677A3}" presName="parTxOnly" presStyleLbl="node1" presStyleIdx="3" presStyleCnt="6" custLinFactY="-100000" custLinFactNeighborX="-32080" custLinFactNeighborY="-108458">
        <dgm:presLayoutVars>
          <dgm:bulletEnabled val="1"/>
        </dgm:presLayoutVars>
      </dgm:prSet>
      <dgm:spPr/>
    </dgm:pt>
    <dgm:pt modelId="{44F33042-95AE-42D5-B097-B74328C8FAA2}" type="pres">
      <dgm:prSet presAssocID="{FED5639F-5D12-4EDC-ACA9-06FAC0B36F05}" presName="parSpace" presStyleCnt="0"/>
      <dgm:spPr/>
    </dgm:pt>
    <dgm:pt modelId="{9742F840-D87C-4535-90E5-FB0F390B73A4}" type="pres">
      <dgm:prSet presAssocID="{292FD1E9-C06B-4E14-A377-9DD135099B85}" presName="parTxOnly" presStyleLbl="node1" presStyleIdx="4" presStyleCnt="6">
        <dgm:presLayoutVars>
          <dgm:bulletEnabled val="1"/>
        </dgm:presLayoutVars>
      </dgm:prSet>
      <dgm:spPr/>
    </dgm:pt>
    <dgm:pt modelId="{244DD70D-BBA8-4A3A-8BC2-E600DA065C06}" type="pres">
      <dgm:prSet presAssocID="{9D93D331-1DD8-4CA9-A21C-A906A430A9CA}" presName="parSpace" presStyleCnt="0"/>
      <dgm:spPr/>
    </dgm:pt>
    <dgm:pt modelId="{1BCE589B-A4C2-4DBC-B9B7-5D4A381DB1E5}" type="pres">
      <dgm:prSet presAssocID="{31A70A76-8240-4FE6-9594-BB97FB8F97F5}" presName="parTxOnly" presStyleLbl="node1" presStyleIdx="5" presStyleCnt="6">
        <dgm:presLayoutVars>
          <dgm:bulletEnabled val="1"/>
        </dgm:presLayoutVars>
      </dgm:prSet>
      <dgm:spPr/>
    </dgm:pt>
  </dgm:ptLst>
  <dgm:cxnLst>
    <dgm:cxn modelId="{D8E59B02-BE7D-45C8-908A-10529358DC58}" srcId="{52CAD855-EA4C-42AC-AE9F-97B32679FF5D}" destId="{06BD7308-E533-4A44-BC17-262A526AB3BC}" srcOrd="0" destOrd="0" parTransId="{AAE53907-227B-4A21-929E-89BAD0871994}" sibTransId="{73717B92-976E-440F-A65B-BC585716A9EC}"/>
    <dgm:cxn modelId="{E916301A-94CF-43B7-8778-04FCF83F5E53}" type="presOf" srcId="{06BD7308-E533-4A44-BC17-262A526AB3BC}" destId="{7A3AC08F-0846-4435-B6C6-6E2D3558037E}" srcOrd="0" destOrd="0" presId="urn:microsoft.com/office/officeart/2005/8/layout/hChevron3"/>
    <dgm:cxn modelId="{B3919721-A50A-48E6-A913-235F4387EB9E}" type="presOf" srcId="{983C543E-3B8B-4E3B-AC18-2CBA5C0677A3}" destId="{04EFD8D3-8ECC-416F-A5C0-2C30CC97CA8D}" srcOrd="0" destOrd="0" presId="urn:microsoft.com/office/officeart/2005/8/layout/hChevron3"/>
    <dgm:cxn modelId="{E986C82A-08B0-458D-96CE-0077680EC15D}" srcId="{52CAD855-EA4C-42AC-AE9F-97B32679FF5D}" destId="{F7F817B5-9951-4BD7-95DB-1C8E949C97A0}" srcOrd="2" destOrd="0" parTransId="{7F4D8C18-19BC-44C4-99AE-D82E6F66D7C4}" sibTransId="{2427A0B7-E3AD-4C52-A49D-C60403EC12ED}"/>
    <dgm:cxn modelId="{DE000A73-83A2-48AE-B9A1-15900AAD6D40}" type="presOf" srcId="{292FD1E9-C06B-4E14-A377-9DD135099B85}" destId="{9742F840-D87C-4535-90E5-FB0F390B73A4}" srcOrd="0" destOrd="0" presId="urn:microsoft.com/office/officeart/2005/8/layout/hChevron3"/>
    <dgm:cxn modelId="{1A1E2C81-2603-4849-8361-5CE88DF2FD2C}" type="presOf" srcId="{52CAD855-EA4C-42AC-AE9F-97B32679FF5D}" destId="{C6A606EF-55F1-4FB4-8A6B-20326EB07DCA}" srcOrd="0" destOrd="0" presId="urn:microsoft.com/office/officeart/2005/8/layout/hChevron3"/>
    <dgm:cxn modelId="{B6556981-68D7-4D01-8D5B-417465A5B417}" srcId="{52CAD855-EA4C-42AC-AE9F-97B32679FF5D}" destId="{FD7AE72E-F0CB-46A7-BC77-DE8364571EAE}" srcOrd="1" destOrd="0" parTransId="{8AAC2AE0-41AB-4275-866F-8EE4680734D9}" sibTransId="{1D5F2CE9-4E6F-4C44-B626-D0B889434319}"/>
    <dgm:cxn modelId="{DACD9F83-4E1D-49FD-AE7A-8C6A03D39704}" srcId="{52CAD855-EA4C-42AC-AE9F-97B32679FF5D}" destId="{983C543E-3B8B-4E3B-AC18-2CBA5C0677A3}" srcOrd="3" destOrd="0" parTransId="{FA244251-63D4-46AA-91BA-CE4C097EF004}" sibTransId="{FED5639F-5D12-4EDC-ACA9-06FAC0B36F05}"/>
    <dgm:cxn modelId="{6D9CE98A-2427-4356-B1A0-A81339A77381}" type="presOf" srcId="{FD7AE72E-F0CB-46A7-BC77-DE8364571EAE}" destId="{1AF1CDB2-A41F-448B-BBFA-4A2933E1E2B0}" srcOrd="0" destOrd="0" presId="urn:microsoft.com/office/officeart/2005/8/layout/hChevron3"/>
    <dgm:cxn modelId="{F2E18391-4C35-4D58-BADF-3CFAED005B32}" type="presOf" srcId="{F7F817B5-9951-4BD7-95DB-1C8E949C97A0}" destId="{F70A63D2-FFED-45B5-8BB4-F6D6A99E220B}" srcOrd="0" destOrd="0" presId="urn:microsoft.com/office/officeart/2005/8/layout/hChevron3"/>
    <dgm:cxn modelId="{524A9C96-29B1-4A8F-95CA-2BCDBE9E0E13}" srcId="{52CAD855-EA4C-42AC-AE9F-97B32679FF5D}" destId="{292FD1E9-C06B-4E14-A377-9DD135099B85}" srcOrd="4" destOrd="0" parTransId="{8F68D161-A559-4DD4-B72B-A9EBC2CC34CB}" sibTransId="{9D93D331-1DD8-4CA9-A21C-A906A430A9CA}"/>
    <dgm:cxn modelId="{EDA93BAF-6219-4DAF-AFFA-B67FED9D9685}" srcId="{52CAD855-EA4C-42AC-AE9F-97B32679FF5D}" destId="{31A70A76-8240-4FE6-9594-BB97FB8F97F5}" srcOrd="5" destOrd="0" parTransId="{B2990805-8CCF-45D7-AC35-B6A1846C2EFC}" sibTransId="{3B4FCBF2-D511-446E-B95C-37F3F13F74F3}"/>
    <dgm:cxn modelId="{79451EB9-6498-4D52-BCA5-9AA1D96087F7}" type="presOf" srcId="{31A70A76-8240-4FE6-9594-BB97FB8F97F5}" destId="{1BCE589B-A4C2-4DBC-B9B7-5D4A381DB1E5}" srcOrd="0" destOrd="0" presId="urn:microsoft.com/office/officeart/2005/8/layout/hChevron3"/>
    <dgm:cxn modelId="{9C5F3F1C-F1EF-4537-9799-ADC37E0D7267}" type="presParOf" srcId="{C6A606EF-55F1-4FB4-8A6B-20326EB07DCA}" destId="{7A3AC08F-0846-4435-B6C6-6E2D3558037E}" srcOrd="0" destOrd="0" presId="urn:microsoft.com/office/officeart/2005/8/layout/hChevron3"/>
    <dgm:cxn modelId="{F1655113-F434-45F2-9B12-F5914BA71CCF}" type="presParOf" srcId="{C6A606EF-55F1-4FB4-8A6B-20326EB07DCA}" destId="{B4A03F04-8A6A-4C33-8A97-D9197122FFA5}" srcOrd="1" destOrd="0" presId="urn:microsoft.com/office/officeart/2005/8/layout/hChevron3"/>
    <dgm:cxn modelId="{71451E14-1848-4586-886F-15ABEE94E5B5}" type="presParOf" srcId="{C6A606EF-55F1-4FB4-8A6B-20326EB07DCA}" destId="{1AF1CDB2-A41F-448B-BBFA-4A2933E1E2B0}" srcOrd="2" destOrd="0" presId="urn:microsoft.com/office/officeart/2005/8/layout/hChevron3"/>
    <dgm:cxn modelId="{0D9FDBC3-4D72-4753-BAD8-24BFD0E2201A}" type="presParOf" srcId="{C6A606EF-55F1-4FB4-8A6B-20326EB07DCA}" destId="{9F56CA4B-6E76-45CE-8F7B-EF46D242BC02}" srcOrd="3" destOrd="0" presId="urn:microsoft.com/office/officeart/2005/8/layout/hChevron3"/>
    <dgm:cxn modelId="{8FA15422-0B0A-4E4D-A1D4-0F43230A4091}" type="presParOf" srcId="{C6A606EF-55F1-4FB4-8A6B-20326EB07DCA}" destId="{F70A63D2-FFED-45B5-8BB4-F6D6A99E220B}" srcOrd="4" destOrd="0" presId="urn:microsoft.com/office/officeart/2005/8/layout/hChevron3"/>
    <dgm:cxn modelId="{89739E37-3F3D-43F2-B3A6-B0628E0844E5}" type="presParOf" srcId="{C6A606EF-55F1-4FB4-8A6B-20326EB07DCA}" destId="{07385859-B339-4CF6-A2C9-86DA411FA924}" srcOrd="5" destOrd="0" presId="urn:microsoft.com/office/officeart/2005/8/layout/hChevron3"/>
    <dgm:cxn modelId="{50FCC44E-8159-43C3-B121-1EE39F0E93E3}" type="presParOf" srcId="{C6A606EF-55F1-4FB4-8A6B-20326EB07DCA}" destId="{04EFD8D3-8ECC-416F-A5C0-2C30CC97CA8D}" srcOrd="6" destOrd="0" presId="urn:microsoft.com/office/officeart/2005/8/layout/hChevron3"/>
    <dgm:cxn modelId="{CAC592CA-8AC6-44AB-97E4-699F970A1935}" type="presParOf" srcId="{C6A606EF-55F1-4FB4-8A6B-20326EB07DCA}" destId="{44F33042-95AE-42D5-B097-B74328C8FAA2}" srcOrd="7" destOrd="0" presId="urn:microsoft.com/office/officeart/2005/8/layout/hChevron3"/>
    <dgm:cxn modelId="{7ED394BC-A7EF-4F39-88A3-91E9E8F4BDFE}" type="presParOf" srcId="{C6A606EF-55F1-4FB4-8A6B-20326EB07DCA}" destId="{9742F840-D87C-4535-90E5-FB0F390B73A4}" srcOrd="8" destOrd="0" presId="urn:microsoft.com/office/officeart/2005/8/layout/hChevron3"/>
    <dgm:cxn modelId="{49F092DC-66EF-4FF9-93EF-3E16B2351EDB}" type="presParOf" srcId="{C6A606EF-55F1-4FB4-8A6B-20326EB07DCA}" destId="{244DD70D-BBA8-4A3A-8BC2-E600DA065C06}" srcOrd="9" destOrd="0" presId="urn:microsoft.com/office/officeart/2005/8/layout/hChevron3"/>
    <dgm:cxn modelId="{5C39045B-8CCE-4C23-A35E-759540B21681}" type="presParOf" srcId="{C6A606EF-55F1-4FB4-8A6B-20326EB07DCA}" destId="{1BCE589B-A4C2-4DBC-B9B7-5D4A381DB1E5}"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AC08F-0846-4435-B6C6-6E2D3558037E}">
      <dsp:nvSpPr>
        <dsp:cNvPr id="0" name=""/>
        <dsp:cNvSpPr/>
      </dsp:nvSpPr>
      <dsp:spPr>
        <a:xfrm>
          <a:off x="0" y="0"/>
          <a:ext cx="2456407" cy="206381"/>
        </a:xfrm>
        <a:prstGeom prst="homePlate">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Introduction</a:t>
          </a:r>
        </a:p>
      </dsp:txBody>
      <dsp:txXfrm>
        <a:off x="0" y="0"/>
        <a:ext cx="2404812" cy="206381"/>
      </dsp:txXfrm>
    </dsp:sp>
    <dsp:sp modelId="{1AF1CDB2-A41F-448B-BBFA-4A2933E1E2B0}">
      <dsp:nvSpPr>
        <dsp:cNvPr id="0" name=""/>
        <dsp:cNvSpPr/>
      </dsp:nvSpPr>
      <dsp:spPr>
        <a:xfrm>
          <a:off x="1966625"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Exploration</a:t>
          </a:r>
        </a:p>
      </dsp:txBody>
      <dsp:txXfrm>
        <a:off x="2069816" y="0"/>
        <a:ext cx="2250026" cy="206381"/>
      </dsp:txXfrm>
    </dsp:sp>
    <dsp:sp modelId="{F70A63D2-FFED-45B5-8BB4-F6D6A99E220B}">
      <dsp:nvSpPr>
        <dsp:cNvPr id="0" name=""/>
        <dsp:cNvSpPr/>
      </dsp:nvSpPr>
      <dsp:spPr>
        <a:xfrm>
          <a:off x="3931751"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Preparation</a:t>
          </a:r>
        </a:p>
      </dsp:txBody>
      <dsp:txXfrm>
        <a:off x="4034942" y="0"/>
        <a:ext cx="2250026" cy="206381"/>
      </dsp:txXfrm>
    </dsp:sp>
    <dsp:sp modelId="{04EFD8D3-8ECC-416F-A5C0-2C30CC97CA8D}">
      <dsp:nvSpPr>
        <dsp:cNvPr id="0" name=""/>
        <dsp:cNvSpPr/>
      </dsp:nvSpPr>
      <dsp:spPr>
        <a:xfrm>
          <a:off x="5739274"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Methodology</a:t>
          </a:r>
        </a:p>
      </dsp:txBody>
      <dsp:txXfrm>
        <a:off x="5842465" y="0"/>
        <a:ext cx="2250026" cy="206381"/>
      </dsp:txXfrm>
    </dsp:sp>
    <dsp:sp modelId="{9742F840-D87C-4535-90E5-FB0F390B73A4}">
      <dsp:nvSpPr>
        <dsp:cNvPr id="0" name=""/>
        <dsp:cNvSpPr/>
      </dsp:nvSpPr>
      <dsp:spPr>
        <a:xfrm>
          <a:off x="7862003"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Results</a:t>
          </a:r>
        </a:p>
      </dsp:txBody>
      <dsp:txXfrm>
        <a:off x="7965194" y="0"/>
        <a:ext cx="2250026" cy="206381"/>
      </dsp:txXfrm>
    </dsp:sp>
    <dsp:sp modelId="{1BCE589B-A4C2-4DBC-B9B7-5D4A381DB1E5}">
      <dsp:nvSpPr>
        <dsp:cNvPr id="0" name=""/>
        <dsp:cNvSpPr/>
      </dsp:nvSpPr>
      <dsp:spPr>
        <a:xfrm>
          <a:off x="9827129"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Lessons Learnt</a:t>
          </a:r>
        </a:p>
      </dsp:txBody>
      <dsp:txXfrm>
        <a:off x="9930320" y="0"/>
        <a:ext cx="2250026" cy="20638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AC08F-0846-4435-B6C6-6E2D3558037E}">
      <dsp:nvSpPr>
        <dsp:cNvPr id="0" name=""/>
        <dsp:cNvSpPr/>
      </dsp:nvSpPr>
      <dsp:spPr>
        <a:xfrm>
          <a:off x="0" y="0"/>
          <a:ext cx="2456407" cy="206381"/>
        </a:xfrm>
        <a:prstGeom prst="homePlat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Introduction</a:t>
          </a:r>
        </a:p>
      </dsp:txBody>
      <dsp:txXfrm>
        <a:off x="0" y="0"/>
        <a:ext cx="2404812" cy="206381"/>
      </dsp:txXfrm>
    </dsp:sp>
    <dsp:sp modelId="{1AF1CDB2-A41F-448B-BBFA-4A2933E1E2B0}">
      <dsp:nvSpPr>
        <dsp:cNvPr id="0" name=""/>
        <dsp:cNvSpPr/>
      </dsp:nvSpPr>
      <dsp:spPr>
        <a:xfrm>
          <a:off x="1966625"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Exploration</a:t>
          </a:r>
        </a:p>
      </dsp:txBody>
      <dsp:txXfrm>
        <a:off x="2069816" y="0"/>
        <a:ext cx="2250026" cy="206381"/>
      </dsp:txXfrm>
    </dsp:sp>
    <dsp:sp modelId="{F70A63D2-FFED-45B5-8BB4-F6D6A99E220B}">
      <dsp:nvSpPr>
        <dsp:cNvPr id="0" name=""/>
        <dsp:cNvSpPr/>
      </dsp:nvSpPr>
      <dsp:spPr>
        <a:xfrm>
          <a:off x="3931751" y="0"/>
          <a:ext cx="2456407" cy="206381"/>
        </a:xfrm>
        <a:prstGeom prst="chevron">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Preparation</a:t>
          </a:r>
        </a:p>
      </dsp:txBody>
      <dsp:txXfrm>
        <a:off x="4034942" y="0"/>
        <a:ext cx="2250026" cy="206381"/>
      </dsp:txXfrm>
    </dsp:sp>
    <dsp:sp modelId="{04EFD8D3-8ECC-416F-A5C0-2C30CC97CA8D}">
      <dsp:nvSpPr>
        <dsp:cNvPr id="0" name=""/>
        <dsp:cNvSpPr/>
      </dsp:nvSpPr>
      <dsp:spPr>
        <a:xfrm>
          <a:off x="5739274"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Methodology</a:t>
          </a:r>
        </a:p>
      </dsp:txBody>
      <dsp:txXfrm>
        <a:off x="5842465" y="0"/>
        <a:ext cx="2250026" cy="206381"/>
      </dsp:txXfrm>
    </dsp:sp>
    <dsp:sp modelId="{9742F840-D87C-4535-90E5-FB0F390B73A4}">
      <dsp:nvSpPr>
        <dsp:cNvPr id="0" name=""/>
        <dsp:cNvSpPr/>
      </dsp:nvSpPr>
      <dsp:spPr>
        <a:xfrm>
          <a:off x="7862003"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Results</a:t>
          </a:r>
        </a:p>
      </dsp:txBody>
      <dsp:txXfrm>
        <a:off x="7965194" y="0"/>
        <a:ext cx="2250026" cy="206381"/>
      </dsp:txXfrm>
    </dsp:sp>
    <dsp:sp modelId="{1BCE589B-A4C2-4DBC-B9B7-5D4A381DB1E5}">
      <dsp:nvSpPr>
        <dsp:cNvPr id="0" name=""/>
        <dsp:cNvSpPr/>
      </dsp:nvSpPr>
      <dsp:spPr>
        <a:xfrm>
          <a:off x="9827129"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Lessons Learnt</a:t>
          </a:r>
        </a:p>
      </dsp:txBody>
      <dsp:txXfrm>
        <a:off x="9930320" y="0"/>
        <a:ext cx="2250026" cy="20638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AC08F-0846-4435-B6C6-6E2D3558037E}">
      <dsp:nvSpPr>
        <dsp:cNvPr id="0" name=""/>
        <dsp:cNvSpPr/>
      </dsp:nvSpPr>
      <dsp:spPr>
        <a:xfrm>
          <a:off x="0" y="0"/>
          <a:ext cx="2456407" cy="206381"/>
        </a:xfrm>
        <a:prstGeom prst="homePlat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Introduction</a:t>
          </a:r>
        </a:p>
      </dsp:txBody>
      <dsp:txXfrm>
        <a:off x="0" y="0"/>
        <a:ext cx="2404812" cy="206381"/>
      </dsp:txXfrm>
    </dsp:sp>
    <dsp:sp modelId="{1AF1CDB2-A41F-448B-BBFA-4A2933E1E2B0}">
      <dsp:nvSpPr>
        <dsp:cNvPr id="0" name=""/>
        <dsp:cNvSpPr/>
      </dsp:nvSpPr>
      <dsp:spPr>
        <a:xfrm>
          <a:off x="1966625"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Exploration</a:t>
          </a:r>
        </a:p>
      </dsp:txBody>
      <dsp:txXfrm>
        <a:off x="2069816" y="0"/>
        <a:ext cx="2250026" cy="206381"/>
      </dsp:txXfrm>
    </dsp:sp>
    <dsp:sp modelId="{F70A63D2-FFED-45B5-8BB4-F6D6A99E220B}">
      <dsp:nvSpPr>
        <dsp:cNvPr id="0" name=""/>
        <dsp:cNvSpPr/>
      </dsp:nvSpPr>
      <dsp:spPr>
        <a:xfrm>
          <a:off x="3931751" y="0"/>
          <a:ext cx="2456407" cy="206381"/>
        </a:xfrm>
        <a:prstGeom prst="chevron">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Preparation</a:t>
          </a:r>
        </a:p>
      </dsp:txBody>
      <dsp:txXfrm>
        <a:off x="4034942" y="0"/>
        <a:ext cx="2250026" cy="206381"/>
      </dsp:txXfrm>
    </dsp:sp>
    <dsp:sp modelId="{04EFD8D3-8ECC-416F-A5C0-2C30CC97CA8D}">
      <dsp:nvSpPr>
        <dsp:cNvPr id="0" name=""/>
        <dsp:cNvSpPr/>
      </dsp:nvSpPr>
      <dsp:spPr>
        <a:xfrm>
          <a:off x="5739274"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Methodology</a:t>
          </a:r>
        </a:p>
      </dsp:txBody>
      <dsp:txXfrm>
        <a:off x="5842465" y="0"/>
        <a:ext cx="2250026" cy="206381"/>
      </dsp:txXfrm>
    </dsp:sp>
    <dsp:sp modelId="{9742F840-D87C-4535-90E5-FB0F390B73A4}">
      <dsp:nvSpPr>
        <dsp:cNvPr id="0" name=""/>
        <dsp:cNvSpPr/>
      </dsp:nvSpPr>
      <dsp:spPr>
        <a:xfrm>
          <a:off x="7862003"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Results</a:t>
          </a:r>
        </a:p>
      </dsp:txBody>
      <dsp:txXfrm>
        <a:off x="7965194" y="0"/>
        <a:ext cx="2250026" cy="206381"/>
      </dsp:txXfrm>
    </dsp:sp>
    <dsp:sp modelId="{1BCE589B-A4C2-4DBC-B9B7-5D4A381DB1E5}">
      <dsp:nvSpPr>
        <dsp:cNvPr id="0" name=""/>
        <dsp:cNvSpPr/>
      </dsp:nvSpPr>
      <dsp:spPr>
        <a:xfrm>
          <a:off x="9827129"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Lessons Learnt</a:t>
          </a:r>
        </a:p>
      </dsp:txBody>
      <dsp:txXfrm>
        <a:off x="9930320" y="0"/>
        <a:ext cx="2250026" cy="20638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AC08F-0846-4435-B6C6-6E2D3558037E}">
      <dsp:nvSpPr>
        <dsp:cNvPr id="0" name=""/>
        <dsp:cNvSpPr/>
      </dsp:nvSpPr>
      <dsp:spPr>
        <a:xfrm>
          <a:off x="0" y="0"/>
          <a:ext cx="2456407" cy="206381"/>
        </a:xfrm>
        <a:prstGeom prst="homePlat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Introduction</a:t>
          </a:r>
        </a:p>
      </dsp:txBody>
      <dsp:txXfrm>
        <a:off x="0" y="0"/>
        <a:ext cx="2404812" cy="206381"/>
      </dsp:txXfrm>
    </dsp:sp>
    <dsp:sp modelId="{1AF1CDB2-A41F-448B-BBFA-4A2933E1E2B0}">
      <dsp:nvSpPr>
        <dsp:cNvPr id="0" name=""/>
        <dsp:cNvSpPr/>
      </dsp:nvSpPr>
      <dsp:spPr>
        <a:xfrm>
          <a:off x="1966625"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Exploration</a:t>
          </a:r>
        </a:p>
      </dsp:txBody>
      <dsp:txXfrm>
        <a:off x="2069816" y="0"/>
        <a:ext cx="2250026" cy="206381"/>
      </dsp:txXfrm>
    </dsp:sp>
    <dsp:sp modelId="{F70A63D2-FFED-45B5-8BB4-F6D6A99E220B}">
      <dsp:nvSpPr>
        <dsp:cNvPr id="0" name=""/>
        <dsp:cNvSpPr/>
      </dsp:nvSpPr>
      <dsp:spPr>
        <a:xfrm>
          <a:off x="3931751"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Preparation</a:t>
          </a:r>
        </a:p>
      </dsp:txBody>
      <dsp:txXfrm>
        <a:off x="4034942" y="0"/>
        <a:ext cx="2250026" cy="206381"/>
      </dsp:txXfrm>
    </dsp:sp>
    <dsp:sp modelId="{04EFD8D3-8ECC-416F-A5C0-2C30CC97CA8D}">
      <dsp:nvSpPr>
        <dsp:cNvPr id="0" name=""/>
        <dsp:cNvSpPr/>
      </dsp:nvSpPr>
      <dsp:spPr>
        <a:xfrm>
          <a:off x="5739274" y="0"/>
          <a:ext cx="2456407" cy="206381"/>
        </a:xfrm>
        <a:prstGeom prst="chevron">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Methodology</a:t>
          </a:r>
        </a:p>
      </dsp:txBody>
      <dsp:txXfrm>
        <a:off x="5842465" y="0"/>
        <a:ext cx="2250026" cy="206381"/>
      </dsp:txXfrm>
    </dsp:sp>
    <dsp:sp modelId="{9742F840-D87C-4535-90E5-FB0F390B73A4}">
      <dsp:nvSpPr>
        <dsp:cNvPr id="0" name=""/>
        <dsp:cNvSpPr/>
      </dsp:nvSpPr>
      <dsp:spPr>
        <a:xfrm>
          <a:off x="7862003"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Results</a:t>
          </a:r>
        </a:p>
      </dsp:txBody>
      <dsp:txXfrm>
        <a:off x="7965194" y="0"/>
        <a:ext cx="2250026" cy="206381"/>
      </dsp:txXfrm>
    </dsp:sp>
    <dsp:sp modelId="{1BCE589B-A4C2-4DBC-B9B7-5D4A381DB1E5}">
      <dsp:nvSpPr>
        <dsp:cNvPr id="0" name=""/>
        <dsp:cNvSpPr/>
      </dsp:nvSpPr>
      <dsp:spPr>
        <a:xfrm>
          <a:off x="9827129"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Lessons Learnt</a:t>
          </a:r>
        </a:p>
      </dsp:txBody>
      <dsp:txXfrm>
        <a:off x="9930320" y="0"/>
        <a:ext cx="2250026" cy="20638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AC08F-0846-4435-B6C6-6E2D3558037E}">
      <dsp:nvSpPr>
        <dsp:cNvPr id="0" name=""/>
        <dsp:cNvSpPr/>
      </dsp:nvSpPr>
      <dsp:spPr>
        <a:xfrm>
          <a:off x="0" y="0"/>
          <a:ext cx="2456407" cy="206381"/>
        </a:xfrm>
        <a:prstGeom prst="homePlat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Introduction</a:t>
          </a:r>
        </a:p>
      </dsp:txBody>
      <dsp:txXfrm>
        <a:off x="0" y="0"/>
        <a:ext cx="2404812" cy="206381"/>
      </dsp:txXfrm>
    </dsp:sp>
    <dsp:sp modelId="{1AF1CDB2-A41F-448B-BBFA-4A2933E1E2B0}">
      <dsp:nvSpPr>
        <dsp:cNvPr id="0" name=""/>
        <dsp:cNvSpPr/>
      </dsp:nvSpPr>
      <dsp:spPr>
        <a:xfrm>
          <a:off x="1966625"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Exploration</a:t>
          </a:r>
        </a:p>
      </dsp:txBody>
      <dsp:txXfrm>
        <a:off x="2069816" y="0"/>
        <a:ext cx="2250026" cy="206381"/>
      </dsp:txXfrm>
    </dsp:sp>
    <dsp:sp modelId="{F70A63D2-FFED-45B5-8BB4-F6D6A99E220B}">
      <dsp:nvSpPr>
        <dsp:cNvPr id="0" name=""/>
        <dsp:cNvSpPr/>
      </dsp:nvSpPr>
      <dsp:spPr>
        <a:xfrm>
          <a:off x="3931751"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Preparation</a:t>
          </a:r>
        </a:p>
      </dsp:txBody>
      <dsp:txXfrm>
        <a:off x="4034942" y="0"/>
        <a:ext cx="2250026" cy="206381"/>
      </dsp:txXfrm>
    </dsp:sp>
    <dsp:sp modelId="{04EFD8D3-8ECC-416F-A5C0-2C30CC97CA8D}">
      <dsp:nvSpPr>
        <dsp:cNvPr id="0" name=""/>
        <dsp:cNvSpPr/>
      </dsp:nvSpPr>
      <dsp:spPr>
        <a:xfrm>
          <a:off x="5739274" y="0"/>
          <a:ext cx="2456407" cy="206381"/>
        </a:xfrm>
        <a:prstGeom prst="chevron">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Methodology</a:t>
          </a:r>
        </a:p>
      </dsp:txBody>
      <dsp:txXfrm>
        <a:off x="5842465" y="0"/>
        <a:ext cx="2250026" cy="206381"/>
      </dsp:txXfrm>
    </dsp:sp>
    <dsp:sp modelId="{9742F840-D87C-4535-90E5-FB0F390B73A4}">
      <dsp:nvSpPr>
        <dsp:cNvPr id="0" name=""/>
        <dsp:cNvSpPr/>
      </dsp:nvSpPr>
      <dsp:spPr>
        <a:xfrm>
          <a:off x="7862003"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Results</a:t>
          </a:r>
        </a:p>
      </dsp:txBody>
      <dsp:txXfrm>
        <a:off x="7965194" y="0"/>
        <a:ext cx="2250026" cy="206381"/>
      </dsp:txXfrm>
    </dsp:sp>
    <dsp:sp modelId="{1BCE589B-A4C2-4DBC-B9B7-5D4A381DB1E5}">
      <dsp:nvSpPr>
        <dsp:cNvPr id="0" name=""/>
        <dsp:cNvSpPr/>
      </dsp:nvSpPr>
      <dsp:spPr>
        <a:xfrm>
          <a:off x="9827129"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Lessons Learnt</a:t>
          </a:r>
        </a:p>
      </dsp:txBody>
      <dsp:txXfrm>
        <a:off x="9930320" y="0"/>
        <a:ext cx="2250026" cy="20638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AC08F-0846-4435-B6C6-6E2D3558037E}">
      <dsp:nvSpPr>
        <dsp:cNvPr id="0" name=""/>
        <dsp:cNvSpPr/>
      </dsp:nvSpPr>
      <dsp:spPr>
        <a:xfrm>
          <a:off x="0" y="0"/>
          <a:ext cx="2456407" cy="206381"/>
        </a:xfrm>
        <a:prstGeom prst="homePlat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Introduction</a:t>
          </a:r>
        </a:p>
      </dsp:txBody>
      <dsp:txXfrm>
        <a:off x="0" y="0"/>
        <a:ext cx="2404812" cy="206381"/>
      </dsp:txXfrm>
    </dsp:sp>
    <dsp:sp modelId="{1AF1CDB2-A41F-448B-BBFA-4A2933E1E2B0}">
      <dsp:nvSpPr>
        <dsp:cNvPr id="0" name=""/>
        <dsp:cNvSpPr/>
      </dsp:nvSpPr>
      <dsp:spPr>
        <a:xfrm>
          <a:off x="1966625"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Exploration</a:t>
          </a:r>
        </a:p>
      </dsp:txBody>
      <dsp:txXfrm>
        <a:off x="2069816" y="0"/>
        <a:ext cx="2250026" cy="206381"/>
      </dsp:txXfrm>
    </dsp:sp>
    <dsp:sp modelId="{F70A63D2-FFED-45B5-8BB4-F6D6A99E220B}">
      <dsp:nvSpPr>
        <dsp:cNvPr id="0" name=""/>
        <dsp:cNvSpPr/>
      </dsp:nvSpPr>
      <dsp:spPr>
        <a:xfrm>
          <a:off x="3931751"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Preparation</a:t>
          </a:r>
        </a:p>
      </dsp:txBody>
      <dsp:txXfrm>
        <a:off x="4034942" y="0"/>
        <a:ext cx="2250026" cy="206381"/>
      </dsp:txXfrm>
    </dsp:sp>
    <dsp:sp modelId="{04EFD8D3-8ECC-416F-A5C0-2C30CC97CA8D}">
      <dsp:nvSpPr>
        <dsp:cNvPr id="0" name=""/>
        <dsp:cNvSpPr/>
      </dsp:nvSpPr>
      <dsp:spPr>
        <a:xfrm>
          <a:off x="5739274" y="0"/>
          <a:ext cx="2456407" cy="206381"/>
        </a:xfrm>
        <a:prstGeom prst="chevron">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Methodology</a:t>
          </a:r>
        </a:p>
      </dsp:txBody>
      <dsp:txXfrm>
        <a:off x="5842465" y="0"/>
        <a:ext cx="2250026" cy="206381"/>
      </dsp:txXfrm>
    </dsp:sp>
    <dsp:sp modelId="{9742F840-D87C-4535-90E5-FB0F390B73A4}">
      <dsp:nvSpPr>
        <dsp:cNvPr id="0" name=""/>
        <dsp:cNvSpPr/>
      </dsp:nvSpPr>
      <dsp:spPr>
        <a:xfrm>
          <a:off x="7862003"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Results</a:t>
          </a:r>
        </a:p>
      </dsp:txBody>
      <dsp:txXfrm>
        <a:off x="7965194" y="0"/>
        <a:ext cx="2250026" cy="206381"/>
      </dsp:txXfrm>
    </dsp:sp>
    <dsp:sp modelId="{1BCE589B-A4C2-4DBC-B9B7-5D4A381DB1E5}">
      <dsp:nvSpPr>
        <dsp:cNvPr id="0" name=""/>
        <dsp:cNvSpPr/>
      </dsp:nvSpPr>
      <dsp:spPr>
        <a:xfrm>
          <a:off x="9827129"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Lessons Learnt</a:t>
          </a:r>
        </a:p>
      </dsp:txBody>
      <dsp:txXfrm>
        <a:off x="9930320" y="0"/>
        <a:ext cx="2250026" cy="206381"/>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AC08F-0846-4435-B6C6-6E2D3558037E}">
      <dsp:nvSpPr>
        <dsp:cNvPr id="0" name=""/>
        <dsp:cNvSpPr/>
      </dsp:nvSpPr>
      <dsp:spPr>
        <a:xfrm>
          <a:off x="0" y="0"/>
          <a:ext cx="2456407" cy="206381"/>
        </a:xfrm>
        <a:prstGeom prst="homePlat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Introduction</a:t>
          </a:r>
        </a:p>
      </dsp:txBody>
      <dsp:txXfrm>
        <a:off x="0" y="0"/>
        <a:ext cx="2404812" cy="206381"/>
      </dsp:txXfrm>
    </dsp:sp>
    <dsp:sp modelId="{1AF1CDB2-A41F-448B-BBFA-4A2933E1E2B0}">
      <dsp:nvSpPr>
        <dsp:cNvPr id="0" name=""/>
        <dsp:cNvSpPr/>
      </dsp:nvSpPr>
      <dsp:spPr>
        <a:xfrm>
          <a:off x="1966625"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Exploration</a:t>
          </a:r>
        </a:p>
      </dsp:txBody>
      <dsp:txXfrm>
        <a:off x="2069816" y="0"/>
        <a:ext cx="2250026" cy="206381"/>
      </dsp:txXfrm>
    </dsp:sp>
    <dsp:sp modelId="{F70A63D2-FFED-45B5-8BB4-F6D6A99E220B}">
      <dsp:nvSpPr>
        <dsp:cNvPr id="0" name=""/>
        <dsp:cNvSpPr/>
      </dsp:nvSpPr>
      <dsp:spPr>
        <a:xfrm>
          <a:off x="3931751"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Preparation</a:t>
          </a:r>
        </a:p>
      </dsp:txBody>
      <dsp:txXfrm>
        <a:off x="4034942" y="0"/>
        <a:ext cx="2250026" cy="206381"/>
      </dsp:txXfrm>
    </dsp:sp>
    <dsp:sp modelId="{04EFD8D3-8ECC-416F-A5C0-2C30CC97CA8D}">
      <dsp:nvSpPr>
        <dsp:cNvPr id="0" name=""/>
        <dsp:cNvSpPr/>
      </dsp:nvSpPr>
      <dsp:spPr>
        <a:xfrm>
          <a:off x="5739274" y="0"/>
          <a:ext cx="2456407" cy="206381"/>
        </a:xfrm>
        <a:prstGeom prst="chevron">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Methodology</a:t>
          </a:r>
        </a:p>
      </dsp:txBody>
      <dsp:txXfrm>
        <a:off x="5842465" y="0"/>
        <a:ext cx="2250026" cy="206381"/>
      </dsp:txXfrm>
    </dsp:sp>
    <dsp:sp modelId="{9742F840-D87C-4535-90E5-FB0F390B73A4}">
      <dsp:nvSpPr>
        <dsp:cNvPr id="0" name=""/>
        <dsp:cNvSpPr/>
      </dsp:nvSpPr>
      <dsp:spPr>
        <a:xfrm>
          <a:off x="7862003"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Results</a:t>
          </a:r>
        </a:p>
      </dsp:txBody>
      <dsp:txXfrm>
        <a:off x="7965194" y="0"/>
        <a:ext cx="2250026" cy="206381"/>
      </dsp:txXfrm>
    </dsp:sp>
    <dsp:sp modelId="{1BCE589B-A4C2-4DBC-B9B7-5D4A381DB1E5}">
      <dsp:nvSpPr>
        <dsp:cNvPr id="0" name=""/>
        <dsp:cNvSpPr/>
      </dsp:nvSpPr>
      <dsp:spPr>
        <a:xfrm>
          <a:off x="9827129"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Lessons Learnt</a:t>
          </a:r>
        </a:p>
      </dsp:txBody>
      <dsp:txXfrm>
        <a:off x="9930320" y="0"/>
        <a:ext cx="2250026" cy="20638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AC08F-0846-4435-B6C6-6E2D3558037E}">
      <dsp:nvSpPr>
        <dsp:cNvPr id="0" name=""/>
        <dsp:cNvSpPr/>
      </dsp:nvSpPr>
      <dsp:spPr>
        <a:xfrm>
          <a:off x="0" y="0"/>
          <a:ext cx="2456407" cy="206381"/>
        </a:xfrm>
        <a:prstGeom prst="homePlat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Introduction</a:t>
          </a:r>
        </a:p>
      </dsp:txBody>
      <dsp:txXfrm>
        <a:off x="0" y="0"/>
        <a:ext cx="2404812" cy="206381"/>
      </dsp:txXfrm>
    </dsp:sp>
    <dsp:sp modelId="{1AF1CDB2-A41F-448B-BBFA-4A2933E1E2B0}">
      <dsp:nvSpPr>
        <dsp:cNvPr id="0" name=""/>
        <dsp:cNvSpPr/>
      </dsp:nvSpPr>
      <dsp:spPr>
        <a:xfrm>
          <a:off x="1966625"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Exploration</a:t>
          </a:r>
        </a:p>
      </dsp:txBody>
      <dsp:txXfrm>
        <a:off x="2069816" y="0"/>
        <a:ext cx="2250026" cy="206381"/>
      </dsp:txXfrm>
    </dsp:sp>
    <dsp:sp modelId="{F70A63D2-FFED-45B5-8BB4-F6D6A99E220B}">
      <dsp:nvSpPr>
        <dsp:cNvPr id="0" name=""/>
        <dsp:cNvSpPr/>
      </dsp:nvSpPr>
      <dsp:spPr>
        <a:xfrm>
          <a:off x="3931751"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Preparation</a:t>
          </a:r>
        </a:p>
      </dsp:txBody>
      <dsp:txXfrm>
        <a:off x="4034942" y="0"/>
        <a:ext cx="2250026" cy="206381"/>
      </dsp:txXfrm>
    </dsp:sp>
    <dsp:sp modelId="{04EFD8D3-8ECC-416F-A5C0-2C30CC97CA8D}">
      <dsp:nvSpPr>
        <dsp:cNvPr id="0" name=""/>
        <dsp:cNvSpPr/>
      </dsp:nvSpPr>
      <dsp:spPr>
        <a:xfrm>
          <a:off x="5739274" y="0"/>
          <a:ext cx="2456407" cy="206381"/>
        </a:xfrm>
        <a:prstGeom prst="chevron">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Methodology</a:t>
          </a:r>
        </a:p>
      </dsp:txBody>
      <dsp:txXfrm>
        <a:off x="5842465" y="0"/>
        <a:ext cx="2250026" cy="206381"/>
      </dsp:txXfrm>
    </dsp:sp>
    <dsp:sp modelId="{9742F840-D87C-4535-90E5-FB0F390B73A4}">
      <dsp:nvSpPr>
        <dsp:cNvPr id="0" name=""/>
        <dsp:cNvSpPr/>
      </dsp:nvSpPr>
      <dsp:spPr>
        <a:xfrm>
          <a:off x="7862003"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Results</a:t>
          </a:r>
        </a:p>
      </dsp:txBody>
      <dsp:txXfrm>
        <a:off x="7965194" y="0"/>
        <a:ext cx="2250026" cy="206381"/>
      </dsp:txXfrm>
    </dsp:sp>
    <dsp:sp modelId="{1BCE589B-A4C2-4DBC-B9B7-5D4A381DB1E5}">
      <dsp:nvSpPr>
        <dsp:cNvPr id="0" name=""/>
        <dsp:cNvSpPr/>
      </dsp:nvSpPr>
      <dsp:spPr>
        <a:xfrm>
          <a:off x="9827129"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Lessons Learnt</a:t>
          </a:r>
        </a:p>
      </dsp:txBody>
      <dsp:txXfrm>
        <a:off x="9930320" y="0"/>
        <a:ext cx="2250026" cy="206381"/>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AC08F-0846-4435-B6C6-6E2D3558037E}">
      <dsp:nvSpPr>
        <dsp:cNvPr id="0" name=""/>
        <dsp:cNvSpPr/>
      </dsp:nvSpPr>
      <dsp:spPr>
        <a:xfrm>
          <a:off x="0" y="0"/>
          <a:ext cx="2456407" cy="206381"/>
        </a:xfrm>
        <a:prstGeom prst="homePlat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Introduction</a:t>
          </a:r>
        </a:p>
      </dsp:txBody>
      <dsp:txXfrm>
        <a:off x="0" y="0"/>
        <a:ext cx="2404812" cy="206381"/>
      </dsp:txXfrm>
    </dsp:sp>
    <dsp:sp modelId="{1AF1CDB2-A41F-448B-BBFA-4A2933E1E2B0}">
      <dsp:nvSpPr>
        <dsp:cNvPr id="0" name=""/>
        <dsp:cNvSpPr/>
      </dsp:nvSpPr>
      <dsp:spPr>
        <a:xfrm>
          <a:off x="1966625"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Exploration</a:t>
          </a:r>
        </a:p>
      </dsp:txBody>
      <dsp:txXfrm>
        <a:off x="2069816" y="0"/>
        <a:ext cx="2250026" cy="206381"/>
      </dsp:txXfrm>
    </dsp:sp>
    <dsp:sp modelId="{F70A63D2-FFED-45B5-8BB4-F6D6A99E220B}">
      <dsp:nvSpPr>
        <dsp:cNvPr id="0" name=""/>
        <dsp:cNvSpPr/>
      </dsp:nvSpPr>
      <dsp:spPr>
        <a:xfrm>
          <a:off x="3931751"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Preparation</a:t>
          </a:r>
        </a:p>
      </dsp:txBody>
      <dsp:txXfrm>
        <a:off x="4034942" y="0"/>
        <a:ext cx="2250026" cy="206381"/>
      </dsp:txXfrm>
    </dsp:sp>
    <dsp:sp modelId="{04EFD8D3-8ECC-416F-A5C0-2C30CC97CA8D}">
      <dsp:nvSpPr>
        <dsp:cNvPr id="0" name=""/>
        <dsp:cNvSpPr/>
      </dsp:nvSpPr>
      <dsp:spPr>
        <a:xfrm>
          <a:off x="5739274" y="0"/>
          <a:ext cx="2456407" cy="206381"/>
        </a:xfrm>
        <a:prstGeom prst="chevron">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Methodology</a:t>
          </a:r>
        </a:p>
      </dsp:txBody>
      <dsp:txXfrm>
        <a:off x="5842465" y="0"/>
        <a:ext cx="2250026" cy="206381"/>
      </dsp:txXfrm>
    </dsp:sp>
    <dsp:sp modelId="{9742F840-D87C-4535-90E5-FB0F390B73A4}">
      <dsp:nvSpPr>
        <dsp:cNvPr id="0" name=""/>
        <dsp:cNvSpPr/>
      </dsp:nvSpPr>
      <dsp:spPr>
        <a:xfrm>
          <a:off x="7862003"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Results</a:t>
          </a:r>
        </a:p>
      </dsp:txBody>
      <dsp:txXfrm>
        <a:off x="7965194" y="0"/>
        <a:ext cx="2250026" cy="206381"/>
      </dsp:txXfrm>
    </dsp:sp>
    <dsp:sp modelId="{1BCE589B-A4C2-4DBC-B9B7-5D4A381DB1E5}">
      <dsp:nvSpPr>
        <dsp:cNvPr id="0" name=""/>
        <dsp:cNvSpPr/>
      </dsp:nvSpPr>
      <dsp:spPr>
        <a:xfrm>
          <a:off x="9827129"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Lessons Learnt</a:t>
          </a:r>
        </a:p>
      </dsp:txBody>
      <dsp:txXfrm>
        <a:off x="9930320" y="0"/>
        <a:ext cx="2250026" cy="206381"/>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AC08F-0846-4435-B6C6-6E2D3558037E}">
      <dsp:nvSpPr>
        <dsp:cNvPr id="0" name=""/>
        <dsp:cNvSpPr/>
      </dsp:nvSpPr>
      <dsp:spPr>
        <a:xfrm>
          <a:off x="0" y="0"/>
          <a:ext cx="2456407" cy="206381"/>
        </a:xfrm>
        <a:prstGeom prst="homePlat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Introduction</a:t>
          </a:r>
        </a:p>
      </dsp:txBody>
      <dsp:txXfrm>
        <a:off x="0" y="0"/>
        <a:ext cx="2404812" cy="206381"/>
      </dsp:txXfrm>
    </dsp:sp>
    <dsp:sp modelId="{1AF1CDB2-A41F-448B-BBFA-4A2933E1E2B0}">
      <dsp:nvSpPr>
        <dsp:cNvPr id="0" name=""/>
        <dsp:cNvSpPr/>
      </dsp:nvSpPr>
      <dsp:spPr>
        <a:xfrm>
          <a:off x="1966625"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Exploration</a:t>
          </a:r>
        </a:p>
      </dsp:txBody>
      <dsp:txXfrm>
        <a:off x="2069816" y="0"/>
        <a:ext cx="2250026" cy="206381"/>
      </dsp:txXfrm>
    </dsp:sp>
    <dsp:sp modelId="{F70A63D2-FFED-45B5-8BB4-F6D6A99E220B}">
      <dsp:nvSpPr>
        <dsp:cNvPr id="0" name=""/>
        <dsp:cNvSpPr/>
      </dsp:nvSpPr>
      <dsp:spPr>
        <a:xfrm>
          <a:off x="3931751"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Preparation</a:t>
          </a:r>
        </a:p>
      </dsp:txBody>
      <dsp:txXfrm>
        <a:off x="4034942" y="0"/>
        <a:ext cx="2250026" cy="206381"/>
      </dsp:txXfrm>
    </dsp:sp>
    <dsp:sp modelId="{04EFD8D3-8ECC-416F-A5C0-2C30CC97CA8D}">
      <dsp:nvSpPr>
        <dsp:cNvPr id="0" name=""/>
        <dsp:cNvSpPr/>
      </dsp:nvSpPr>
      <dsp:spPr>
        <a:xfrm>
          <a:off x="5739274" y="0"/>
          <a:ext cx="2456407" cy="206381"/>
        </a:xfrm>
        <a:prstGeom prst="chevron">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Methodology</a:t>
          </a:r>
        </a:p>
      </dsp:txBody>
      <dsp:txXfrm>
        <a:off x="5842465" y="0"/>
        <a:ext cx="2250026" cy="206381"/>
      </dsp:txXfrm>
    </dsp:sp>
    <dsp:sp modelId="{9742F840-D87C-4535-90E5-FB0F390B73A4}">
      <dsp:nvSpPr>
        <dsp:cNvPr id="0" name=""/>
        <dsp:cNvSpPr/>
      </dsp:nvSpPr>
      <dsp:spPr>
        <a:xfrm>
          <a:off x="7862003"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Results</a:t>
          </a:r>
        </a:p>
      </dsp:txBody>
      <dsp:txXfrm>
        <a:off x="7965194" y="0"/>
        <a:ext cx="2250026" cy="206381"/>
      </dsp:txXfrm>
    </dsp:sp>
    <dsp:sp modelId="{1BCE589B-A4C2-4DBC-B9B7-5D4A381DB1E5}">
      <dsp:nvSpPr>
        <dsp:cNvPr id="0" name=""/>
        <dsp:cNvSpPr/>
      </dsp:nvSpPr>
      <dsp:spPr>
        <a:xfrm>
          <a:off x="9827129"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Lessons Learnt</a:t>
          </a:r>
        </a:p>
      </dsp:txBody>
      <dsp:txXfrm>
        <a:off x="9930320" y="0"/>
        <a:ext cx="2250026" cy="206381"/>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AC08F-0846-4435-B6C6-6E2D3558037E}">
      <dsp:nvSpPr>
        <dsp:cNvPr id="0" name=""/>
        <dsp:cNvSpPr/>
      </dsp:nvSpPr>
      <dsp:spPr>
        <a:xfrm>
          <a:off x="0" y="0"/>
          <a:ext cx="2456407" cy="206381"/>
        </a:xfrm>
        <a:prstGeom prst="homePlat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Introduction</a:t>
          </a:r>
        </a:p>
      </dsp:txBody>
      <dsp:txXfrm>
        <a:off x="0" y="0"/>
        <a:ext cx="2404812" cy="206381"/>
      </dsp:txXfrm>
    </dsp:sp>
    <dsp:sp modelId="{1AF1CDB2-A41F-448B-BBFA-4A2933E1E2B0}">
      <dsp:nvSpPr>
        <dsp:cNvPr id="0" name=""/>
        <dsp:cNvSpPr/>
      </dsp:nvSpPr>
      <dsp:spPr>
        <a:xfrm>
          <a:off x="1966625"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Exploration</a:t>
          </a:r>
        </a:p>
      </dsp:txBody>
      <dsp:txXfrm>
        <a:off x="2069816" y="0"/>
        <a:ext cx="2250026" cy="206381"/>
      </dsp:txXfrm>
    </dsp:sp>
    <dsp:sp modelId="{F70A63D2-FFED-45B5-8BB4-F6D6A99E220B}">
      <dsp:nvSpPr>
        <dsp:cNvPr id="0" name=""/>
        <dsp:cNvSpPr/>
      </dsp:nvSpPr>
      <dsp:spPr>
        <a:xfrm>
          <a:off x="3931751"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Preparation</a:t>
          </a:r>
        </a:p>
      </dsp:txBody>
      <dsp:txXfrm>
        <a:off x="4034942" y="0"/>
        <a:ext cx="2250026" cy="206381"/>
      </dsp:txXfrm>
    </dsp:sp>
    <dsp:sp modelId="{04EFD8D3-8ECC-416F-A5C0-2C30CC97CA8D}">
      <dsp:nvSpPr>
        <dsp:cNvPr id="0" name=""/>
        <dsp:cNvSpPr/>
      </dsp:nvSpPr>
      <dsp:spPr>
        <a:xfrm>
          <a:off x="5739274" y="0"/>
          <a:ext cx="2456407" cy="206381"/>
        </a:xfrm>
        <a:prstGeom prst="chevron">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Methodology</a:t>
          </a:r>
        </a:p>
      </dsp:txBody>
      <dsp:txXfrm>
        <a:off x="5842465" y="0"/>
        <a:ext cx="2250026" cy="206381"/>
      </dsp:txXfrm>
    </dsp:sp>
    <dsp:sp modelId="{9742F840-D87C-4535-90E5-FB0F390B73A4}">
      <dsp:nvSpPr>
        <dsp:cNvPr id="0" name=""/>
        <dsp:cNvSpPr/>
      </dsp:nvSpPr>
      <dsp:spPr>
        <a:xfrm>
          <a:off x="7862003"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Results</a:t>
          </a:r>
        </a:p>
      </dsp:txBody>
      <dsp:txXfrm>
        <a:off x="7965194" y="0"/>
        <a:ext cx="2250026" cy="206381"/>
      </dsp:txXfrm>
    </dsp:sp>
    <dsp:sp modelId="{1BCE589B-A4C2-4DBC-B9B7-5D4A381DB1E5}">
      <dsp:nvSpPr>
        <dsp:cNvPr id="0" name=""/>
        <dsp:cNvSpPr/>
      </dsp:nvSpPr>
      <dsp:spPr>
        <a:xfrm>
          <a:off x="9827129"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Lessons Learnt</a:t>
          </a:r>
        </a:p>
      </dsp:txBody>
      <dsp:txXfrm>
        <a:off x="9930320" y="0"/>
        <a:ext cx="2250026" cy="2063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AC08F-0846-4435-B6C6-6E2D3558037E}">
      <dsp:nvSpPr>
        <dsp:cNvPr id="0" name=""/>
        <dsp:cNvSpPr/>
      </dsp:nvSpPr>
      <dsp:spPr>
        <a:xfrm>
          <a:off x="0" y="0"/>
          <a:ext cx="2456407" cy="206381"/>
        </a:xfrm>
        <a:prstGeom prst="homePlate">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Introduction</a:t>
          </a:r>
        </a:p>
      </dsp:txBody>
      <dsp:txXfrm>
        <a:off x="0" y="0"/>
        <a:ext cx="2404812" cy="206381"/>
      </dsp:txXfrm>
    </dsp:sp>
    <dsp:sp modelId="{1AF1CDB2-A41F-448B-BBFA-4A2933E1E2B0}">
      <dsp:nvSpPr>
        <dsp:cNvPr id="0" name=""/>
        <dsp:cNvSpPr/>
      </dsp:nvSpPr>
      <dsp:spPr>
        <a:xfrm>
          <a:off x="1966625"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Exploration</a:t>
          </a:r>
        </a:p>
      </dsp:txBody>
      <dsp:txXfrm>
        <a:off x="2069816" y="0"/>
        <a:ext cx="2250026" cy="206381"/>
      </dsp:txXfrm>
    </dsp:sp>
    <dsp:sp modelId="{F70A63D2-FFED-45B5-8BB4-F6D6A99E220B}">
      <dsp:nvSpPr>
        <dsp:cNvPr id="0" name=""/>
        <dsp:cNvSpPr/>
      </dsp:nvSpPr>
      <dsp:spPr>
        <a:xfrm>
          <a:off x="3931751"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Preparation</a:t>
          </a:r>
        </a:p>
      </dsp:txBody>
      <dsp:txXfrm>
        <a:off x="4034942" y="0"/>
        <a:ext cx="2250026" cy="206381"/>
      </dsp:txXfrm>
    </dsp:sp>
    <dsp:sp modelId="{04EFD8D3-8ECC-416F-A5C0-2C30CC97CA8D}">
      <dsp:nvSpPr>
        <dsp:cNvPr id="0" name=""/>
        <dsp:cNvSpPr/>
      </dsp:nvSpPr>
      <dsp:spPr>
        <a:xfrm>
          <a:off x="5739274"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Methodology</a:t>
          </a:r>
        </a:p>
      </dsp:txBody>
      <dsp:txXfrm>
        <a:off x="5842465" y="0"/>
        <a:ext cx="2250026" cy="206381"/>
      </dsp:txXfrm>
    </dsp:sp>
    <dsp:sp modelId="{9742F840-D87C-4535-90E5-FB0F390B73A4}">
      <dsp:nvSpPr>
        <dsp:cNvPr id="0" name=""/>
        <dsp:cNvSpPr/>
      </dsp:nvSpPr>
      <dsp:spPr>
        <a:xfrm>
          <a:off x="7862003"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Results</a:t>
          </a:r>
        </a:p>
      </dsp:txBody>
      <dsp:txXfrm>
        <a:off x="7965194" y="0"/>
        <a:ext cx="2250026" cy="206381"/>
      </dsp:txXfrm>
    </dsp:sp>
    <dsp:sp modelId="{1BCE589B-A4C2-4DBC-B9B7-5D4A381DB1E5}">
      <dsp:nvSpPr>
        <dsp:cNvPr id="0" name=""/>
        <dsp:cNvSpPr/>
      </dsp:nvSpPr>
      <dsp:spPr>
        <a:xfrm>
          <a:off x="9827129"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Lessons Learnt</a:t>
          </a:r>
        </a:p>
      </dsp:txBody>
      <dsp:txXfrm>
        <a:off x="9930320" y="0"/>
        <a:ext cx="2250026" cy="20638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AC08F-0846-4435-B6C6-6E2D3558037E}">
      <dsp:nvSpPr>
        <dsp:cNvPr id="0" name=""/>
        <dsp:cNvSpPr/>
      </dsp:nvSpPr>
      <dsp:spPr>
        <a:xfrm>
          <a:off x="0" y="0"/>
          <a:ext cx="2456407" cy="206381"/>
        </a:xfrm>
        <a:prstGeom prst="homePlat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Introduction</a:t>
          </a:r>
        </a:p>
      </dsp:txBody>
      <dsp:txXfrm>
        <a:off x="0" y="0"/>
        <a:ext cx="2404812" cy="206381"/>
      </dsp:txXfrm>
    </dsp:sp>
    <dsp:sp modelId="{1AF1CDB2-A41F-448B-BBFA-4A2933E1E2B0}">
      <dsp:nvSpPr>
        <dsp:cNvPr id="0" name=""/>
        <dsp:cNvSpPr/>
      </dsp:nvSpPr>
      <dsp:spPr>
        <a:xfrm>
          <a:off x="1966625"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Exploration</a:t>
          </a:r>
        </a:p>
      </dsp:txBody>
      <dsp:txXfrm>
        <a:off x="2069816" y="0"/>
        <a:ext cx="2250026" cy="206381"/>
      </dsp:txXfrm>
    </dsp:sp>
    <dsp:sp modelId="{F70A63D2-FFED-45B5-8BB4-F6D6A99E220B}">
      <dsp:nvSpPr>
        <dsp:cNvPr id="0" name=""/>
        <dsp:cNvSpPr/>
      </dsp:nvSpPr>
      <dsp:spPr>
        <a:xfrm>
          <a:off x="3931751"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Preparation</a:t>
          </a:r>
        </a:p>
      </dsp:txBody>
      <dsp:txXfrm>
        <a:off x="4034942" y="0"/>
        <a:ext cx="2250026" cy="206381"/>
      </dsp:txXfrm>
    </dsp:sp>
    <dsp:sp modelId="{04EFD8D3-8ECC-416F-A5C0-2C30CC97CA8D}">
      <dsp:nvSpPr>
        <dsp:cNvPr id="0" name=""/>
        <dsp:cNvSpPr/>
      </dsp:nvSpPr>
      <dsp:spPr>
        <a:xfrm>
          <a:off x="5739274" y="0"/>
          <a:ext cx="2456407" cy="206381"/>
        </a:xfrm>
        <a:prstGeom prst="chevron">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Methodology</a:t>
          </a:r>
        </a:p>
      </dsp:txBody>
      <dsp:txXfrm>
        <a:off x="5842465" y="0"/>
        <a:ext cx="2250026" cy="206381"/>
      </dsp:txXfrm>
    </dsp:sp>
    <dsp:sp modelId="{9742F840-D87C-4535-90E5-FB0F390B73A4}">
      <dsp:nvSpPr>
        <dsp:cNvPr id="0" name=""/>
        <dsp:cNvSpPr/>
      </dsp:nvSpPr>
      <dsp:spPr>
        <a:xfrm>
          <a:off x="7862003"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Results</a:t>
          </a:r>
        </a:p>
      </dsp:txBody>
      <dsp:txXfrm>
        <a:off x="7965194" y="0"/>
        <a:ext cx="2250026" cy="206381"/>
      </dsp:txXfrm>
    </dsp:sp>
    <dsp:sp modelId="{1BCE589B-A4C2-4DBC-B9B7-5D4A381DB1E5}">
      <dsp:nvSpPr>
        <dsp:cNvPr id="0" name=""/>
        <dsp:cNvSpPr/>
      </dsp:nvSpPr>
      <dsp:spPr>
        <a:xfrm>
          <a:off x="9827129"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Lessons Learnt</a:t>
          </a:r>
        </a:p>
      </dsp:txBody>
      <dsp:txXfrm>
        <a:off x="9930320" y="0"/>
        <a:ext cx="2250026" cy="206381"/>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AC08F-0846-4435-B6C6-6E2D3558037E}">
      <dsp:nvSpPr>
        <dsp:cNvPr id="0" name=""/>
        <dsp:cNvSpPr/>
      </dsp:nvSpPr>
      <dsp:spPr>
        <a:xfrm>
          <a:off x="0" y="0"/>
          <a:ext cx="2456407" cy="206381"/>
        </a:xfrm>
        <a:prstGeom prst="homePlat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Introduction</a:t>
          </a:r>
        </a:p>
      </dsp:txBody>
      <dsp:txXfrm>
        <a:off x="0" y="0"/>
        <a:ext cx="2404812" cy="206381"/>
      </dsp:txXfrm>
    </dsp:sp>
    <dsp:sp modelId="{1AF1CDB2-A41F-448B-BBFA-4A2933E1E2B0}">
      <dsp:nvSpPr>
        <dsp:cNvPr id="0" name=""/>
        <dsp:cNvSpPr/>
      </dsp:nvSpPr>
      <dsp:spPr>
        <a:xfrm>
          <a:off x="1966625"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Exploration</a:t>
          </a:r>
        </a:p>
      </dsp:txBody>
      <dsp:txXfrm>
        <a:off x="2069816" y="0"/>
        <a:ext cx="2250026" cy="206381"/>
      </dsp:txXfrm>
    </dsp:sp>
    <dsp:sp modelId="{F70A63D2-FFED-45B5-8BB4-F6D6A99E220B}">
      <dsp:nvSpPr>
        <dsp:cNvPr id="0" name=""/>
        <dsp:cNvSpPr/>
      </dsp:nvSpPr>
      <dsp:spPr>
        <a:xfrm>
          <a:off x="3931751"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Preparation</a:t>
          </a:r>
        </a:p>
      </dsp:txBody>
      <dsp:txXfrm>
        <a:off x="4034942" y="0"/>
        <a:ext cx="2250026" cy="206381"/>
      </dsp:txXfrm>
    </dsp:sp>
    <dsp:sp modelId="{04EFD8D3-8ECC-416F-A5C0-2C30CC97CA8D}">
      <dsp:nvSpPr>
        <dsp:cNvPr id="0" name=""/>
        <dsp:cNvSpPr/>
      </dsp:nvSpPr>
      <dsp:spPr>
        <a:xfrm>
          <a:off x="5739274" y="0"/>
          <a:ext cx="2456407" cy="206381"/>
        </a:xfrm>
        <a:prstGeom prst="chevron">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Methodology</a:t>
          </a:r>
        </a:p>
      </dsp:txBody>
      <dsp:txXfrm>
        <a:off x="5842465" y="0"/>
        <a:ext cx="2250026" cy="206381"/>
      </dsp:txXfrm>
    </dsp:sp>
    <dsp:sp modelId="{9742F840-D87C-4535-90E5-FB0F390B73A4}">
      <dsp:nvSpPr>
        <dsp:cNvPr id="0" name=""/>
        <dsp:cNvSpPr/>
      </dsp:nvSpPr>
      <dsp:spPr>
        <a:xfrm>
          <a:off x="7862003"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Results</a:t>
          </a:r>
        </a:p>
      </dsp:txBody>
      <dsp:txXfrm>
        <a:off x="7965194" y="0"/>
        <a:ext cx="2250026" cy="206381"/>
      </dsp:txXfrm>
    </dsp:sp>
    <dsp:sp modelId="{1BCE589B-A4C2-4DBC-B9B7-5D4A381DB1E5}">
      <dsp:nvSpPr>
        <dsp:cNvPr id="0" name=""/>
        <dsp:cNvSpPr/>
      </dsp:nvSpPr>
      <dsp:spPr>
        <a:xfrm>
          <a:off x="9827129"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Lessons Learnt</a:t>
          </a:r>
        </a:p>
      </dsp:txBody>
      <dsp:txXfrm>
        <a:off x="9930320" y="0"/>
        <a:ext cx="2250026" cy="206381"/>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AC08F-0846-4435-B6C6-6E2D3558037E}">
      <dsp:nvSpPr>
        <dsp:cNvPr id="0" name=""/>
        <dsp:cNvSpPr/>
      </dsp:nvSpPr>
      <dsp:spPr>
        <a:xfrm>
          <a:off x="0" y="0"/>
          <a:ext cx="2456407" cy="206381"/>
        </a:xfrm>
        <a:prstGeom prst="homePlat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Introduction</a:t>
          </a:r>
        </a:p>
      </dsp:txBody>
      <dsp:txXfrm>
        <a:off x="0" y="0"/>
        <a:ext cx="2404812" cy="206381"/>
      </dsp:txXfrm>
    </dsp:sp>
    <dsp:sp modelId="{1AF1CDB2-A41F-448B-BBFA-4A2933E1E2B0}">
      <dsp:nvSpPr>
        <dsp:cNvPr id="0" name=""/>
        <dsp:cNvSpPr/>
      </dsp:nvSpPr>
      <dsp:spPr>
        <a:xfrm>
          <a:off x="1966625"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Exploration</a:t>
          </a:r>
        </a:p>
      </dsp:txBody>
      <dsp:txXfrm>
        <a:off x="2069816" y="0"/>
        <a:ext cx="2250026" cy="206381"/>
      </dsp:txXfrm>
    </dsp:sp>
    <dsp:sp modelId="{F70A63D2-FFED-45B5-8BB4-F6D6A99E220B}">
      <dsp:nvSpPr>
        <dsp:cNvPr id="0" name=""/>
        <dsp:cNvSpPr/>
      </dsp:nvSpPr>
      <dsp:spPr>
        <a:xfrm>
          <a:off x="3931751"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Preparation</a:t>
          </a:r>
        </a:p>
      </dsp:txBody>
      <dsp:txXfrm>
        <a:off x="4034942" y="0"/>
        <a:ext cx="2250026" cy="206381"/>
      </dsp:txXfrm>
    </dsp:sp>
    <dsp:sp modelId="{04EFD8D3-8ECC-416F-A5C0-2C30CC97CA8D}">
      <dsp:nvSpPr>
        <dsp:cNvPr id="0" name=""/>
        <dsp:cNvSpPr/>
      </dsp:nvSpPr>
      <dsp:spPr>
        <a:xfrm>
          <a:off x="5739274" y="0"/>
          <a:ext cx="2456407" cy="206381"/>
        </a:xfrm>
        <a:prstGeom prst="chevron">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Methodology</a:t>
          </a:r>
        </a:p>
      </dsp:txBody>
      <dsp:txXfrm>
        <a:off x="5842465" y="0"/>
        <a:ext cx="2250026" cy="206381"/>
      </dsp:txXfrm>
    </dsp:sp>
    <dsp:sp modelId="{9742F840-D87C-4535-90E5-FB0F390B73A4}">
      <dsp:nvSpPr>
        <dsp:cNvPr id="0" name=""/>
        <dsp:cNvSpPr/>
      </dsp:nvSpPr>
      <dsp:spPr>
        <a:xfrm>
          <a:off x="7862003"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Results</a:t>
          </a:r>
        </a:p>
      </dsp:txBody>
      <dsp:txXfrm>
        <a:off x="7965194" y="0"/>
        <a:ext cx="2250026" cy="206381"/>
      </dsp:txXfrm>
    </dsp:sp>
    <dsp:sp modelId="{1BCE589B-A4C2-4DBC-B9B7-5D4A381DB1E5}">
      <dsp:nvSpPr>
        <dsp:cNvPr id="0" name=""/>
        <dsp:cNvSpPr/>
      </dsp:nvSpPr>
      <dsp:spPr>
        <a:xfrm>
          <a:off x="9827129"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Lessons Learnt</a:t>
          </a:r>
        </a:p>
      </dsp:txBody>
      <dsp:txXfrm>
        <a:off x="9930320" y="0"/>
        <a:ext cx="2250026" cy="206381"/>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AC08F-0846-4435-B6C6-6E2D3558037E}">
      <dsp:nvSpPr>
        <dsp:cNvPr id="0" name=""/>
        <dsp:cNvSpPr/>
      </dsp:nvSpPr>
      <dsp:spPr>
        <a:xfrm>
          <a:off x="0" y="0"/>
          <a:ext cx="2456407" cy="206381"/>
        </a:xfrm>
        <a:prstGeom prst="homePlat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Introduction</a:t>
          </a:r>
        </a:p>
      </dsp:txBody>
      <dsp:txXfrm>
        <a:off x="0" y="0"/>
        <a:ext cx="2404812" cy="206381"/>
      </dsp:txXfrm>
    </dsp:sp>
    <dsp:sp modelId="{1AF1CDB2-A41F-448B-BBFA-4A2933E1E2B0}">
      <dsp:nvSpPr>
        <dsp:cNvPr id="0" name=""/>
        <dsp:cNvSpPr/>
      </dsp:nvSpPr>
      <dsp:spPr>
        <a:xfrm>
          <a:off x="1966625"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Exploration</a:t>
          </a:r>
        </a:p>
      </dsp:txBody>
      <dsp:txXfrm>
        <a:off x="2069816" y="0"/>
        <a:ext cx="2250026" cy="206381"/>
      </dsp:txXfrm>
    </dsp:sp>
    <dsp:sp modelId="{F70A63D2-FFED-45B5-8BB4-F6D6A99E220B}">
      <dsp:nvSpPr>
        <dsp:cNvPr id="0" name=""/>
        <dsp:cNvSpPr/>
      </dsp:nvSpPr>
      <dsp:spPr>
        <a:xfrm>
          <a:off x="3931751"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Preparation</a:t>
          </a:r>
        </a:p>
      </dsp:txBody>
      <dsp:txXfrm>
        <a:off x="4034942" y="0"/>
        <a:ext cx="2250026" cy="206381"/>
      </dsp:txXfrm>
    </dsp:sp>
    <dsp:sp modelId="{04EFD8D3-8ECC-416F-A5C0-2C30CC97CA8D}">
      <dsp:nvSpPr>
        <dsp:cNvPr id="0" name=""/>
        <dsp:cNvSpPr/>
      </dsp:nvSpPr>
      <dsp:spPr>
        <a:xfrm>
          <a:off x="5739274" y="0"/>
          <a:ext cx="2456407" cy="206381"/>
        </a:xfrm>
        <a:prstGeom prst="chevron">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Methodology</a:t>
          </a:r>
        </a:p>
      </dsp:txBody>
      <dsp:txXfrm>
        <a:off x="5842465" y="0"/>
        <a:ext cx="2250026" cy="206381"/>
      </dsp:txXfrm>
    </dsp:sp>
    <dsp:sp modelId="{9742F840-D87C-4535-90E5-FB0F390B73A4}">
      <dsp:nvSpPr>
        <dsp:cNvPr id="0" name=""/>
        <dsp:cNvSpPr/>
      </dsp:nvSpPr>
      <dsp:spPr>
        <a:xfrm>
          <a:off x="7862003"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Results</a:t>
          </a:r>
        </a:p>
      </dsp:txBody>
      <dsp:txXfrm>
        <a:off x="7965194" y="0"/>
        <a:ext cx="2250026" cy="206381"/>
      </dsp:txXfrm>
    </dsp:sp>
    <dsp:sp modelId="{1BCE589B-A4C2-4DBC-B9B7-5D4A381DB1E5}">
      <dsp:nvSpPr>
        <dsp:cNvPr id="0" name=""/>
        <dsp:cNvSpPr/>
      </dsp:nvSpPr>
      <dsp:spPr>
        <a:xfrm>
          <a:off x="9827129"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Lessons Learnt</a:t>
          </a:r>
        </a:p>
      </dsp:txBody>
      <dsp:txXfrm>
        <a:off x="9930320" y="0"/>
        <a:ext cx="2250026" cy="206381"/>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AC08F-0846-4435-B6C6-6E2D3558037E}">
      <dsp:nvSpPr>
        <dsp:cNvPr id="0" name=""/>
        <dsp:cNvSpPr/>
      </dsp:nvSpPr>
      <dsp:spPr>
        <a:xfrm>
          <a:off x="0" y="0"/>
          <a:ext cx="2456407" cy="206381"/>
        </a:xfrm>
        <a:prstGeom prst="homePlat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Introduction</a:t>
          </a:r>
        </a:p>
      </dsp:txBody>
      <dsp:txXfrm>
        <a:off x="0" y="0"/>
        <a:ext cx="2404812" cy="206381"/>
      </dsp:txXfrm>
    </dsp:sp>
    <dsp:sp modelId="{1AF1CDB2-A41F-448B-BBFA-4A2933E1E2B0}">
      <dsp:nvSpPr>
        <dsp:cNvPr id="0" name=""/>
        <dsp:cNvSpPr/>
      </dsp:nvSpPr>
      <dsp:spPr>
        <a:xfrm>
          <a:off x="1966625"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Exploration</a:t>
          </a:r>
        </a:p>
      </dsp:txBody>
      <dsp:txXfrm>
        <a:off x="2069816" y="0"/>
        <a:ext cx="2250026" cy="206381"/>
      </dsp:txXfrm>
    </dsp:sp>
    <dsp:sp modelId="{F70A63D2-FFED-45B5-8BB4-F6D6A99E220B}">
      <dsp:nvSpPr>
        <dsp:cNvPr id="0" name=""/>
        <dsp:cNvSpPr/>
      </dsp:nvSpPr>
      <dsp:spPr>
        <a:xfrm>
          <a:off x="3931751"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Preparation</a:t>
          </a:r>
        </a:p>
      </dsp:txBody>
      <dsp:txXfrm>
        <a:off x="4034942" y="0"/>
        <a:ext cx="2250026" cy="206381"/>
      </dsp:txXfrm>
    </dsp:sp>
    <dsp:sp modelId="{04EFD8D3-8ECC-416F-A5C0-2C30CC97CA8D}">
      <dsp:nvSpPr>
        <dsp:cNvPr id="0" name=""/>
        <dsp:cNvSpPr/>
      </dsp:nvSpPr>
      <dsp:spPr>
        <a:xfrm>
          <a:off x="5739274" y="0"/>
          <a:ext cx="2456407" cy="206381"/>
        </a:xfrm>
        <a:prstGeom prst="chevron">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Methodology</a:t>
          </a:r>
        </a:p>
      </dsp:txBody>
      <dsp:txXfrm>
        <a:off x="5842465" y="0"/>
        <a:ext cx="2250026" cy="206381"/>
      </dsp:txXfrm>
    </dsp:sp>
    <dsp:sp modelId="{9742F840-D87C-4535-90E5-FB0F390B73A4}">
      <dsp:nvSpPr>
        <dsp:cNvPr id="0" name=""/>
        <dsp:cNvSpPr/>
      </dsp:nvSpPr>
      <dsp:spPr>
        <a:xfrm>
          <a:off x="7862003"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Results</a:t>
          </a:r>
        </a:p>
      </dsp:txBody>
      <dsp:txXfrm>
        <a:off x="7965194" y="0"/>
        <a:ext cx="2250026" cy="206381"/>
      </dsp:txXfrm>
    </dsp:sp>
    <dsp:sp modelId="{1BCE589B-A4C2-4DBC-B9B7-5D4A381DB1E5}">
      <dsp:nvSpPr>
        <dsp:cNvPr id="0" name=""/>
        <dsp:cNvSpPr/>
      </dsp:nvSpPr>
      <dsp:spPr>
        <a:xfrm>
          <a:off x="9827129"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Lessons Learnt</a:t>
          </a:r>
        </a:p>
      </dsp:txBody>
      <dsp:txXfrm>
        <a:off x="9930320" y="0"/>
        <a:ext cx="2250026" cy="206381"/>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AC08F-0846-4435-B6C6-6E2D3558037E}">
      <dsp:nvSpPr>
        <dsp:cNvPr id="0" name=""/>
        <dsp:cNvSpPr/>
      </dsp:nvSpPr>
      <dsp:spPr>
        <a:xfrm>
          <a:off x="0" y="0"/>
          <a:ext cx="2456407" cy="206381"/>
        </a:xfrm>
        <a:prstGeom prst="homePlat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Introduction</a:t>
          </a:r>
        </a:p>
      </dsp:txBody>
      <dsp:txXfrm>
        <a:off x="0" y="0"/>
        <a:ext cx="2404812" cy="206381"/>
      </dsp:txXfrm>
    </dsp:sp>
    <dsp:sp modelId="{1AF1CDB2-A41F-448B-BBFA-4A2933E1E2B0}">
      <dsp:nvSpPr>
        <dsp:cNvPr id="0" name=""/>
        <dsp:cNvSpPr/>
      </dsp:nvSpPr>
      <dsp:spPr>
        <a:xfrm>
          <a:off x="1966625"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Exploration</a:t>
          </a:r>
        </a:p>
      </dsp:txBody>
      <dsp:txXfrm>
        <a:off x="2069816" y="0"/>
        <a:ext cx="2250026" cy="206381"/>
      </dsp:txXfrm>
    </dsp:sp>
    <dsp:sp modelId="{F70A63D2-FFED-45B5-8BB4-F6D6A99E220B}">
      <dsp:nvSpPr>
        <dsp:cNvPr id="0" name=""/>
        <dsp:cNvSpPr/>
      </dsp:nvSpPr>
      <dsp:spPr>
        <a:xfrm>
          <a:off x="3931751"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Preparation</a:t>
          </a:r>
        </a:p>
      </dsp:txBody>
      <dsp:txXfrm>
        <a:off x="4034942" y="0"/>
        <a:ext cx="2250026" cy="206381"/>
      </dsp:txXfrm>
    </dsp:sp>
    <dsp:sp modelId="{04EFD8D3-8ECC-416F-A5C0-2C30CC97CA8D}">
      <dsp:nvSpPr>
        <dsp:cNvPr id="0" name=""/>
        <dsp:cNvSpPr/>
      </dsp:nvSpPr>
      <dsp:spPr>
        <a:xfrm>
          <a:off x="5739274"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Methodology</a:t>
          </a:r>
        </a:p>
      </dsp:txBody>
      <dsp:txXfrm>
        <a:off x="5842465" y="0"/>
        <a:ext cx="2250026" cy="206381"/>
      </dsp:txXfrm>
    </dsp:sp>
    <dsp:sp modelId="{9742F840-D87C-4535-90E5-FB0F390B73A4}">
      <dsp:nvSpPr>
        <dsp:cNvPr id="0" name=""/>
        <dsp:cNvSpPr/>
      </dsp:nvSpPr>
      <dsp:spPr>
        <a:xfrm>
          <a:off x="7862003" y="0"/>
          <a:ext cx="2456407" cy="206381"/>
        </a:xfrm>
        <a:prstGeom prst="chevron">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Results</a:t>
          </a:r>
        </a:p>
      </dsp:txBody>
      <dsp:txXfrm>
        <a:off x="7965194" y="0"/>
        <a:ext cx="2250026" cy="206381"/>
      </dsp:txXfrm>
    </dsp:sp>
    <dsp:sp modelId="{1BCE589B-A4C2-4DBC-B9B7-5D4A381DB1E5}">
      <dsp:nvSpPr>
        <dsp:cNvPr id="0" name=""/>
        <dsp:cNvSpPr/>
      </dsp:nvSpPr>
      <dsp:spPr>
        <a:xfrm>
          <a:off x="9827129"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Lessons Learnt</a:t>
          </a:r>
        </a:p>
      </dsp:txBody>
      <dsp:txXfrm>
        <a:off x="9930320" y="0"/>
        <a:ext cx="2250026" cy="206381"/>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AC08F-0846-4435-B6C6-6E2D3558037E}">
      <dsp:nvSpPr>
        <dsp:cNvPr id="0" name=""/>
        <dsp:cNvSpPr/>
      </dsp:nvSpPr>
      <dsp:spPr>
        <a:xfrm>
          <a:off x="0" y="0"/>
          <a:ext cx="2456407" cy="206381"/>
        </a:xfrm>
        <a:prstGeom prst="homePlat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Introduction</a:t>
          </a:r>
        </a:p>
      </dsp:txBody>
      <dsp:txXfrm>
        <a:off x="0" y="0"/>
        <a:ext cx="2404812" cy="206381"/>
      </dsp:txXfrm>
    </dsp:sp>
    <dsp:sp modelId="{1AF1CDB2-A41F-448B-BBFA-4A2933E1E2B0}">
      <dsp:nvSpPr>
        <dsp:cNvPr id="0" name=""/>
        <dsp:cNvSpPr/>
      </dsp:nvSpPr>
      <dsp:spPr>
        <a:xfrm>
          <a:off x="1966625"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Exploration</a:t>
          </a:r>
        </a:p>
      </dsp:txBody>
      <dsp:txXfrm>
        <a:off x="2069816" y="0"/>
        <a:ext cx="2250026" cy="206381"/>
      </dsp:txXfrm>
    </dsp:sp>
    <dsp:sp modelId="{F70A63D2-FFED-45B5-8BB4-F6D6A99E220B}">
      <dsp:nvSpPr>
        <dsp:cNvPr id="0" name=""/>
        <dsp:cNvSpPr/>
      </dsp:nvSpPr>
      <dsp:spPr>
        <a:xfrm>
          <a:off x="3931751"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Preparation</a:t>
          </a:r>
        </a:p>
      </dsp:txBody>
      <dsp:txXfrm>
        <a:off x="4034942" y="0"/>
        <a:ext cx="2250026" cy="206381"/>
      </dsp:txXfrm>
    </dsp:sp>
    <dsp:sp modelId="{04EFD8D3-8ECC-416F-A5C0-2C30CC97CA8D}">
      <dsp:nvSpPr>
        <dsp:cNvPr id="0" name=""/>
        <dsp:cNvSpPr/>
      </dsp:nvSpPr>
      <dsp:spPr>
        <a:xfrm>
          <a:off x="5739274"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Methodology</a:t>
          </a:r>
        </a:p>
      </dsp:txBody>
      <dsp:txXfrm>
        <a:off x="5842465" y="0"/>
        <a:ext cx="2250026" cy="206381"/>
      </dsp:txXfrm>
    </dsp:sp>
    <dsp:sp modelId="{9742F840-D87C-4535-90E5-FB0F390B73A4}">
      <dsp:nvSpPr>
        <dsp:cNvPr id="0" name=""/>
        <dsp:cNvSpPr/>
      </dsp:nvSpPr>
      <dsp:spPr>
        <a:xfrm>
          <a:off x="7862003" y="0"/>
          <a:ext cx="2456407" cy="206381"/>
        </a:xfrm>
        <a:prstGeom prst="chevron">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Results</a:t>
          </a:r>
        </a:p>
      </dsp:txBody>
      <dsp:txXfrm>
        <a:off x="7965194" y="0"/>
        <a:ext cx="2250026" cy="206381"/>
      </dsp:txXfrm>
    </dsp:sp>
    <dsp:sp modelId="{1BCE589B-A4C2-4DBC-B9B7-5D4A381DB1E5}">
      <dsp:nvSpPr>
        <dsp:cNvPr id="0" name=""/>
        <dsp:cNvSpPr/>
      </dsp:nvSpPr>
      <dsp:spPr>
        <a:xfrm>
          <a:off x="9827129"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Lessons Learnt</a:t>
          </a:r>
        </a:p>
      </dsp:txBody>
      <dsp:txXfrm>
        <a:off x="9930320" y="0"/>
        <a:ext cx="2250026" cy="206381"/>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AC08F-0846-4435-B6C6-6E2D3558037E}">
      <dsp:nvSpPr>
        <dsp:cNvPr id="0" name=""/>
        <dsp:cNvSpPr/>
      </dsp:nvSpPr>
      <dsp:spPr>
        <a:xfrm>
          <a:off x="0" y="0"/>
          <a:ext cx="2456407" cy="206381"/>
        </a:xfrm>
        <a:prstGeom prst="homePlat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Introduction</a:t>
          </a:r>
        </a:p>
      </dsp:txBody>
      <dsp:txXfrm>
        <a:off x="0" y="0"/>
        <a:ext cx="2404812" cy="206381"/>
      </dsp:txXfrm>
    </dsp:sp>
    <dsp:sp modelId="{1AF1CDB2-A41F-448B-BBFA-4A2933E1E2B0}">
      <dsp:nvSpPr>
        <dsp:cNvPr id="0" name=""/>
        <dsp:cNvSpPr/>
      </dsp:nvSpPr>
      <dsp:spPr>
        <a:xfrm>
          <a:off x="1966625"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Exploration</a:t>
          </a:r>
        </a:p>
      </dsp:txBody>
      <dsp:txXfrm>
        <a:off x="2069816" y="0"/>
        <a:ext cx="2250026" cy="206381"/>
      </dsp:txXfrm>
    </dsp:sp>
    <dsp:sp modelId="{F70A63D2-FFED-45B5-8BB4-F6D6A99E220B}">
      <dsp:nvSpPr>
        <dsp:cNvPr id="0" name=""/>
        <dsp:cNvSpPr/>
      </dsp:nvSpPr>
      <dsp:spPr>
        <a:xfrm>
          <a:off x="3931751"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Preparation</a:t>
          </a:r>
        </a:p>
      </dsp:txBody>
      <dsp:txXfrm>
        <a:off x="4034942" y="0"/>
        <a:ext cx="2250026" cy="206381"/>
      </dsp:txXfrm>
    </dsp:sp>
    <dsp:sp modelId="{04EFD8D3-8ECC-416F-A5C0-2C30CC97CA8D}">
      <dsp:nvSpPr>
        <dsp:cNvPr id="0" name=""/>
        <dsp:cNvSpPr/>
      </dsp:nvSpPr>
      <dsp:spPr>
        <a:xfrm>
          <a:off x="5739274"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Methodology</a:t>
          </a:r>
        </a:p>
      </dsp:txBody>
      <dsp:txXfrm>
        <a:off x="5842465" y="0"/>
        <a:ext cx="2250026" cy="206381"/>
      </dsp:txXfrm>
    </dsp:sp>
    <dsp:sp modelId="{9742F840-D87C-4535-90E5-FB0F390B73A4}">
      <dsp:nvSpPr>
        <dsp:cNvPr id="0" name=""/>
        <dsp:cNvSpPr/>
      </dsp:nvSpPr>
      <dsp:spPr>
        <a:xfrm>
          <a:off x="7862003"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Results</a:t>
          </a:r>
        </a:p>
      </dsp:txBody>
      <dsp:txXfrm>
        <a:off x="7965194" y="0"/>
        <a:ext cx="2250026" cy="206381"/>
      </dsp:txXfrm>
    </dsp:sp>
    <dsp:sp modelId="{1BCE589B-A4C2-4DBC-B9B7-5D4A381DB1E5}">
      <dsp:nvSpPr>
        <dsp:cNvPr id="0" name=""/>
        <dsp:cNvSpPr/>
      </dsp:nvSpPr>
      <dsp:spPr>
        <a:xfrm>
          <a:off x="9827129" y="0"/>
          <a:ext cx="2456407" cy="206381"/>
        </a:xfrm>
        <a:prstGeom prst="chevron">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Lessons Learnt</a:t>
          </a:r>
        </a:p>
      </dsp:txBody>
      <dsp:txXfrm>
        <a:off x="9930320" y="0"/>
        <a:ext cx="2250026" cy="206381"/>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AC08F-0846-4435-B6C6-6E2D3558037E}">
      <dsp:nvSpPr>
        <dsp:cNvPr id="0" name=""/>
        <dsp:cNvSpPr/>
      </dsp:nvSpPr>
      <dsp:spPr>
        <a:xfrm>
          <a:off x="0" y="0"/>
          <a:ext cx="2456407" cy="206381"/>
        </a:xfrm>
        <a:prstGeom prst="homePlat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Introduction</a:t>
          </a:r>
        </a:p>
      </dsp:txBody>
      <dsp:txXfrm>
        <a:off x="0" y="0"/>
        <a:ext cx="2404812" cy="206381"/>
      </dsp:txXfrm>
    </dsp:sp>
    <dsp:sp modelId="{1AF1CDB2-A41F-448B-BBFA-4A2933E1E2B0}">
      <dsp:nvSpPr>
        <dsp:cNvPr id="0" name=""/>
        <dsp:cNvSpPr/>
      </dsp:nvSpPr>
      <dsp:spPr>
        <a:xfrm>
          <a:off x="1966625"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Exploration</a:t>
          </a:r>
        </a:p>
      </dsp:txBody>
      <dsp:txXfrm>
        <a:off x="2069816" y="0"/>
        <a:ext cx="2250026" cy="206381"/>
      </dsp:txXfrm>
    </dsp:sp>
    <dsp:sp modelId="{F70A63D2-FFED-45B5-8BB4-F6D6A99E220B}">
      <dsp:nvSpPr>
        <dsp:cNvPr id="0" name=""/>
        <dsp:cNvSpPr/>
      </dsp:nvSpPr>
      <dsp:spPr>
        <a:xfrm>
          <a:off x="3931751"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Preparation</a:t>
          </a:r>
        </a:p>
      </dsp:txBody>
      <dsp:txXfrm>
        <a:off x="4034942" y="0"/>
        <a:ext cx="2250026" cy="206381"/>
      </dsp:txXfrm>
    </dsp:sp>
    <dsp:sp modelId="{04EFD8D3-8ECC-416F-A5C0-2C30CC97CA8D}">
      <dsp:nvSpPr>
        <dsp:cNvPr id="0" name=""/>
        <dsp:cNvSpPr/>
      </dsp:nvSpPr>
      <dsp:spPr>
        <a:xfrm>
          <a:off x="5739274"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Methodology</a:t>
          </a:r>
        </a:p>
      </dsp:txBody>
      <dsp:txXfrm>
        <a:off x="5842465" y="0"/>
        <a:ext cx="2250026" cy="206381"/>
      </dsp:txXfrm>
    </dsp:sp>
    <dsp:sp modelId="{9742F840-D87C-4535-90E5-FB0F390B73A4}">
      <dsp:nvSpPr>
        <dsp:cNvPr id="0" name=""/>
        <dsp:cNvSpPr/>
      </dsp:nvSpPr>
      <dsp:spPr>
        <a:xfrm>
          <a:off x="7862003"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Results</a:t>
          </a:r>
        </a:p>
      </dsp:txBody>
      <dsp:txXfrm>
        <a:off x="7965194" y="0"/>
        <a:ext cx="2250026" cy="206381"/>
      </dsp:txXfrm>
    </dsp:sp>
    <dsp:sp modelId="{1BCE589B-A4C2-4DBC-B9B7-5D4A381DB1E5}">
      <dsp:nvSpPr>
        <dsp:cNvPr id="0" name=""/>
        <dsp:cNvSpPr/>
      </dsp:nvSpPr>
      <dsp:spPr>
        <a:xfrm>
          <a:off x="9827129" y="0"/>
          <a:ext cx="2456407" cy="206381"/>
        </a:xfrm>
        <a:prstGeom prst="chevron">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Lessons Learnt</a:t>
          </a:r>
        </a:p>
      </dsp:txBody>
      <dsp:txXfrm>
        <a:off x="9930320" y="0"/>
        <a:ext cx="2250026" cy="2063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AC08F-0846-4435-B6C6-6E2D3558037E}">
      <dsp:nvSpPr>
        <dsp:cNvPr id="0" name=""/>
        <dsp:cNvSpPr/>
      </dsp:nvSpPr>
      <dsp:spPr>
        <a:xfrm>
          <a:off x="0" y="0"/>
          <a:ext cx="2456407" cy="206381"/>
        </a:xfrm>
        <a:prstGeom prst="homePlat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Introduction</a:t>
          </a:r>
        </a:p>
      </dsp:txBody>
      <dsp:txXfrm>
        <a:off x="0" y="0"/>
        <a:ext cx="2404812" cy="206381"/>
      </dsp:txXfrm>
    </dsp:sp>
    <dsp:sp modelId="{1AF1CDB2-A41F-448B-BBFA-4A2933E1E2B0}">
      <dsp:nvSpPr>
        <dsp:cNvPr id="0" name=""/>
        <dsp:cNvSpPr/>
      </dsp:nvSpPr>
      <dsp:spPr>
        <a:xfrm>
          <a:off x="1966625" y="0"/>
          <a:ext cx="2456407" cy="206381"/>
        </a:xfrm>
        <a:prstGeom prst="chevron">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Exploration</a:t>
          </a:r>
        </a:p>
      </dsp:txBody>
      <dsp:txXfrm>
        <a:off x="2069816" y="0"/>
        <a:ext cx="2250026" cy="206381"/>
      </dsp:txXfrm>
    </dsp:sp>
    <dsp:sp modelId="{F70A63D2-FFED-45B5-8BB4-F6D6A99E220B}">
      <dsp:nvSpPr>
        <dsp:cNvPr id="0" name=""/>
        <dsp:cNvSpPr/>
      </dsp:nvSpPr>
      <dsp:spPr>
        <a:xfrm>
          <a:off x="3931751"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Preparation</a:t>
          </a:r>
        </a:p>
      </dsp:txBody>
      <dsp:txXfrm>
        <a:off x="4034942" y="0"/>
        <a:ext cx="2250026" cy="206381"/>
      </dsp:txXfrm>
    </dsp:sp>
    <dsp:sp modelId="{04EFD8D3-8ECC-416F-A5C0-2C30CC97CA8D}">
      <dsp:nvSpPr>
        <dsp:cNvPr id="0" name=""/>
        <dsp:cNvSpPr/>
      </dsp:nvSpPr>
      <dsp:spPr>
        <a:xfrm>
          <a:off x="5739274"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Methodology</a:t>
          </a:r>
        </a:p>
      </dsp:txBody>
      <dsp:txXfrm>
        <a:off x="5842465" y="0"/>
        <a:ext cx="2250026" cy="206381"/>
      </dsp:txXfrm>
    </dsp:sp>
    <dsp:sp modelId="{9742F840-D87C-4535-90E5-FB0F390B73A4}">
      <dsp:nvSpPr>
        <dsp:cNvPr id="0" name=""/>
        <dsp:cNvSpPr/>
      </dsp:nvSpPr>
      <dsp:spPr>
        <a:xfrm>
          <a:off x="7862003"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Results</a:t>
          </a:r>
        </a:p>
      </dsp:txBody>
      <dsp:txXfrm>
        <a:off x="7965194" y="0"/>
        <a:ext cx="2250026" cy="206381"/>
      </dsp:txXfrm>
    </dsp:sp>
    <dsp:sp modelId="{1BCE589B-A4C2-4DBC-B9B7-5D4A381DB1E5}">
      <dsp:nvSpPr>
        <dsp:cNvPr id="0" name=""/>
        <dsp:cNvSpPr/>
      </dsp:nvSpPr>
      <dsp:spPr>
        <a:xfrm>
          <a:off x="9827129"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Lessons Learnt</a:t>
          </a:r>
        </a:p>
      </dsp:txBody>
      <dsp:txXfrm>
        <a:off x="9930320" y="0"/>
        <a:ext cx="2250026" cy="20638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AC08F-0846-4435-B6C6-6E2D3558037E}">
      <dsp:nvSpPr>
        <dsp:cNvPr id="0" name=""/>
        <dsp:cNvSpPr/>
      </dsp:nvSpPr>
      <dsp:spPr>
        <a:xfrm>
          <a:off x="0" y="0"/>
          <a:ext cx="2456407" cy="206381"/>
        </a:xfrm>
        <a:prstGeom prst="homePlat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Introduction</a:t>
          </a:r>
        </a:p>
      </dsp:txBody>
      <dsp:txXfrm>
        <a:off x="0" y="0"/>
        <a:ext cx="2404812" cy="206381"/>
      </dsp:txXfrm>
    </dsp:sp>
    <dsp:sp modelId="{1AF1CDB2-A41F-448B-BBFA-4A2933E1E2B0}">
      <dsp:nvSpPr>
        <dsp:cNvPr id="0" name=""/>
        <dsp:cNvSpPr/>
      </dsp:nvSpPr>
      <dsp:spPr>
        <a:xfrm>
          <a:off x="1966625" y="0"/>
          <a:ext cx="2456407" cy="206381"/>
        </a:xfrm>
        <a:prstGeom prst="chevron">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Exploration</a:t>
          </a:r>
        </a:p>
      </dsp:txBody>
      <dsp:txXfrm>
        <a:off x="2069816" y="0"/>
        <a:ext cx="2250026" cy="206381"/>
      </dsp:txXfrm>
    </dsp:sp>
    <dsp:sp modelId="{F70A63D2-FFED-45B5-8BB4-F6D6A99E220B}">
      <dsp:nvSpPr>
        <dsp:cNvPr id="0" name=""/>
        <dsp:cNvSpPr/>
      </dsp:nvSpPr>
      <dsp:spPr>
        <a:xfrm>
          <a:off x="3931751"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Preparation</a:t>
          </a:r>
        </a:p>
      </dsp:txBody>
      <dsp:txXfrm>
        <a:off x="4034942" y="0"/>
        <a:ext cx="2250026" cy="206381"/>
      </dsp:txXfrm>
    </dsp:sp>
    <dsp:sp modelId="{04EFD8D3-8ECC-416F-A5C0-2C30CC97CA8D}">
      <dsp:nvSpPr>
        <dsp:cNvPr id="0" name=""/>
        <dsp:cNvSpPr/>
      </dsp:nvSpPr>
      <dsp:spPr>
        <a:xfrm>
          <a:off x="5739274"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Methodology</a:t>
          </a:r>
        </a:p>
      </dsp:txBody>
      <dsp:txXfrm>
        <a:off x="5842465" y="0"/>
        <a:ext cx="2250026" cy="206381"/>
      </dsp:txXfrm>
    </dsp:sp>
    <dsp:sp modelId="{9742F840-D87C-4535-90E5-FB0F390B73A4}">
      <dsp:nvSpPr>
        <dsp:cNvPr id="0" name=""/>
        <dsp:cNvSpPr/>
      </dsp:nvSpPr>
      <dsp:spPr>
        <a:xfrm>
          <a:off x="7862003"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Results</a:t>
          </a:r>
        </a:p>
      </dsp:txBody>
      <dsp:txXfrm>
        <a:off x="7965194" y="0"/>
        <a:ext cx="2250026" cy="206381"/>
      </dsp:txXfrm>
    </dsp:sp>
    <dsp:sp modelId="{1BCE589B-A4C2-4DBC-B9B7-5D4A381DB1E5}">
      <dsp:nvSpPr>
        <dsp:cNvPr id="0" name=""/>
        <dsp:cNvSpPr/>
      </dsp:nvSpPr>
      <dsp:spPr>
        <a:xfrm>
          <a:off x="9827129"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Lessons Learnt</a:t>
          </a:r>
        </a:p>
      </dsp:txBody>
      <dsp:txXfrm>
        <a:off x="9930320" y="0"/>
        <a:ext cx="2250026" cy="20638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AC08F-0846-4435-B6C6-6E2D3558037E}">
      <dsp:nvSpPr>
        <dsp:cNvPr id="0" name=""/>
        <dsp:cNvSpPr/>
      </dsp:nvSpPr>
      <dsp:spPr>
        <a:xfrm>
          <a:off x="0" y="0"/>
          <a:ext cx="2456407" cy="206381"/>
        </a:xfrm>
        <a:prstGeom prst="homePlat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Introduction</a:t>
          </a:r>
        </a:p>
      </dsp:txBody>
      <dsp:txXfrm>
        <a:off x="0" y="0"/>
        <a:ext cx="2404812" cy="206381"/>
      </dsp:txXfrm>
    </dsp:sp>
    <dsp:sp modelId="{1AF1CDB2-A41F-448B-BBFA-4A2933E1E2B0}">
      <dsp:nvSpPr>
        <dsp:cNvPr id="0" name=""/>
        <dsp:cNvSpPr/>
      </dsp:nvSpPr>
      <dsp:spPr>
        <a:xfrm>
          <a:off x="1966625" y="0"/>
          <a:ext cx="2456407" cy="206381"/>
        </a:xfrm>
        <a:prstGeom prst="chevron">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Exploration</a:t>
          </a:r>
        </a:p>
      </dsp:txBody>
      <dsp:txXfrm>
        <a:off x="2069816" y="0"/>
        <a:ext cx="2250026" cy="206381"/>
      </dsp:txXfrm>
    </dsp:sp>
    <dsp:sp modelId="{F70A63D2-FFED-45B5-8BB4-F6D6A99E220B}">
      <dsp:nvSpPr>
        <dsp:cNvPr id="0" name=""/>
        <dsp:cNvSpPr/>
      </dsp:nvSpPr>
      <dsp:spPr>
        <a:xfrm>
          <a:off x="3931751"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Preparation</a:t>
          </a:r>
        </a:p>
      </dsp:txBody>
      <dsp:txXfrm>
        <a:off x="4034942" y="0"/>
        <a:ext cx="2250026" cy="206381"/>
      </dsp:txXfrm>
    </dsp:sp>
    <dsp:sp modelId="{04EFD8D3-8ECC-416F-A5C0-2C30CC97CA8D}">
      <dsp:nvSpPr>
        <dsp:cNvPr id="0" name=""/>
        <dsp:cNvSpPr/>
      </dsp:nvSpPr>
      <dsp:spPr>
        <a:xfrm>
          <a:off x="5739274"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Methodology</a:t>
          </a:r>
        </a:p>
      </dsp:txBody>
      <dsp:txXfrm>
        <a:off x="5842465" y="0"/>
        <a:ext cx="2250026" cy="206381"/>
      </dsp:txXfrm>
    </dsp:sp>
    <dsp:sp modelId="{9742F840-D87C-4535-90E5-FB0F390B73A4}">
      <dsp:nvSpPr>
        <dsp:cNvPr id="0" name=""/>
        <dsp:cNvSpPr/>
      </dsp:nvSpPr>
      <dsp:spPr>
        <a:xfrm>
          <a:off x="7862003"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Results</a:t>
          </a:r>
        </a:p>
      </dsp:txBody>
      <dsp:txXfrm>
        <a:off x="7965194" y="0"/>
        <a:ext cx="2250026" cy="206381"/>
      </dsp:txXfrm>
    </dsp:sp>
    <dsp:sp modelId="{1BCE589B-A4C2-4DBC-B9B7-5D4A381DB1E5}">
      <dsp:nvSpPr>
        <dsp:cNvPr id="0" name=""/>
        <dsp:cNvSpPr/>
      </dsp:nvSpPr>
      <dsp:spPr>
        <a:xfrm>
          <a:off x="9827129"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Lessons Learnt</a:t>
          </a:r>
        </a:p>
      </dsp:txBody>
      <dsp:txXfrm>
        <a:off x="9930320" y="0"/>
        <a:ext cx="2250026" cy="20638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AC08F-0846-4435-B6C6-6E2D3558037E}">
      <dsp:nvSpPr>
        <dsp:cNvPr id="0" name=""/>
        <dsp:cNvSpPr/>
      </dsp:nvSpPr>
      <dsp:spPr>
        <a:xfrm>
          <a:off x="0" y="0"/>
          <a:ext cx="2456407" cy="206381"/>
        </a:xfrm>
        <a:prstGeom prst="homePlat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Introduction</a:t>
          </a:r>
        </a:p>
      </dsp:txBody>
      <dsp:txXfrm>
        <a:off x="0" y="0"/>
        <a:ext cx="2404812" cy="206381"/>
      </dsp:txXfrm>
    </dsp:sp>
    <dsp:sp modelId="{1AF1CDB2-A41F-448B-BBFA-4A2933E1E2B0}">
      <dsp:nvSpPr>
        <dsp:cNvPr id="0" name=""/>
        <dsp:cNvSpPr/>
      </dsp:nvSpPr>
      <dsp:spPr>
        <a:xfrm>
          <a:off x="1966625" y="0"/>
          <a:ext cx="2456407" cy="206381"/>
        </a:xfrm>
        <a:prstGeom prst="chevron">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Exploration</a:t>
          </a:r>
        </a:p>
      </dsp:txBody>
      <dsp:txXfrm>
        <a:off x="2069816" y="0"/>
        <a:ext cx="2250026" cy="206381"/>
      </dsp:txXfrm>
    </dsp:sp>
    <dsp:sp modelId="{F70A63D2-FFED-45B5-8BB4-F6D6A99E220B}">
      <dsp:nvSpPr>
        <dsp:cNvPr id="0" name=""/>
        <dsp:cNvSpPr/>
      </dsp:nvSpPr>
      <dsp:spPr>
        <a:xfrm>
          <a:off x="3931751"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Preparation</a:t>
          </a:r>
        </a:p>
      </dsp:txBody>
      <dsp:txXfrm>
        <a:off x="4034942" y="0"/>
        <a:ext cx="2250026" cy="206381"/>
      </dsp:txXfrm>
    </dsp:sp>
    <dsp:sp modelId="{04EFD8D3-8ECC-416F-A5C0-2C30CC97CA8D}">
      <dsp:nvSpPr>
        <dsp:cNvPr id="0" name=""/>
        <dsp:cNvSpPr/>
      </dsp:nvSpPr>
      <dsp:spPr>
        <a:xfrm>
          <a:off x="5739274"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Methodology</a:t>
          </a:r>
        </a:p>
      </dsp:txBody>
      <dsp:txXfrm>
        <a:off x="5842465" y="0"/>
        <a:ext cx="2250026" cy="206381"/>
      </dsp:txXfrm>
    </dsp:sp>
    <dsp:sp modelId="{9742F840-D87C-4535-90E5-FB0F390B73A4}">
      <dsp:nvSpPr>
        <dsp:cNvPr id="0" name=""/>
        <dsp:cNvSpPr/>
      </dsp:nvSpPr>
      <dsp:spPr>
        <a:xfrm>
          <a:off x="7862003"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Results</a:t>
          </a:r>
        </a:p>
      </dsp:txBody>
      <dsp:txXfrm>
        <a:off x="7965194" y="0"/>
        <a:ext cx="2250026" cy="206381"/>
      </dsp:txXfrm>
    </dsp:sp>
    <dsp:sp modelId="{1BCE589B-A4C2-4DBC-B9B7-5D4A381DB1E5}">
      <dsp:nvSpPr>
        <dsp:cNvPr id="0" name=""/>
        <dsp:cNvSpPr/>
      </dsp:nvSpPr>
      <dsp:spPr>
        <a:xfrm>
          <a:off x="9827129"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Lessons Learnt</a:t>
          </a:r>
        </a:p>
      </dsp:txBody>
      <dsp:txXfrm>
        <a:off x="9930320" y="0"/>
        <a:ext cx="2250026" cy="20638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AC08F-0846-4435-B6C6-6E2D3558037E}">
      <dsp:nvSpPr>
        <dsp:cNvPr id="0" name=""/>
        <dsp:cNvSpPr/>
      </dsp:nvSpPr>
      <dsp:spPr>
        <a:xfrm>
          <a:off x="0" y="0"/>
          <a:ext cx="2456407" cy="206381"/>
        </a:xfrm>
        <a:prstGeom prst="homePlat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Introduction</a:t>
          </a:r>
        </a:p>
      </dsp:txBody>
      <dsp:txXfrm>
        <a:off x="0" y="0"/>
        <a:ext cx="2404812" cy="206381"/>
      </dsp:txXfrm>
    </dsp:sp>
    <dsp:sp modelId="{1AF1CDB2-A41F-448B-BBFA-4A2933E1E2B0}">
      <dsp:nvSpPr>
        <dsp:cNvPr id="0" name=""/>
        <dsp:cNvSpPr/>
      </dsp:nvSpPr>
      <dsp:spPr>
        <a:xfrm>
          <a:off x="1966625" y="0"/>
          <a:ext cx="2456407" cy="206381"/>
        </a:xfrm>
        <a:prstGeom prst="chevron">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Exploration</a:t>
          </a:r>
        </a:p>
      </dsp:txBody>
      <dsp:txXfrm>
        <a:off x="2069816" y="0"/>
        <a:ext cx="2250026" cy="206381"/>
      </dsp:txXfrm>
    </dsp:sp>
    <dsp:sp modelId="{F70A63D2-FFED-45B5-8BB4-F6D6A99E220B}">
      <dsp:nvSpPr>
        <dsp:cNvPr id="0" name=""/>
        <dsp:cNvSpPr/>
      </dsp:nvSpPr>
      <dsp:spPr>
        <a:xfrm>
          <a:off x="3931751"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Preparation</a:t>
          </a:r>
        </a:p>
      </dsp:txBody>
      <dsp:txXfrm>
        <a:off x="4034942" y="0"/>
        <a:ext cx="2250026" cy="206381"/>
      </dsp:txXfrm>
    </dsp:sp>
    <dsp:sp modelId="{04EFD8D3-8ECC-416F-A5C0-2C30CC97CA8D}">
      <dsp:nvSpPr>
        <dsp:cNvPr id="0" name=""/>
        <dsp:cNvSpPr/>
      </dsp:nvSpPr>
      <dsp:spPr>
        <a:xfrm>
          <a:off x="5739274"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Methodology</a:t>
          </a:r>
        </a:p>
      </dsp:txBody>
      <dsp:txXfrm>
        <a:off x="5842465" y="0"/>
        <a:ext cx="2250026" cy="206381"/>
      </dsp:txXfrm>
    </dsp:sp>
    <dsp:sp modelId="{9742F840-D87C-4535-90E5-FB0F390B73A4}">
      <dsp:nvSpPr>
        <dsp:cNvPr id="0" name=""/>
        <dsp:cNvSpPr/>
      </dsp:nvSpPr>
      <dsp:spPr>
        <a:xfrm>
          <a:off x="7862003"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Results</a:t>
          </a:r>
        </a:p>
      </dsp:txBody>
      <dsp:txXfrm>
        <a:off x="7965194" y="0"/>
        <a:ext cx="2250026" cy="206381"/>
      </dsp:txXfrm>
    </dsp:sp>
    <dsp:sp modelId="{1BCE589B-A4C2-4DBC-B9B7-5D4A381DB1E5}">
      <dsp:nvSpPr>
        <dsp:cNvPr id="0" name=""/>
        <dsp:cNvSpPr/>
      </dsp:nvSpPr>
      <dsp:spPr>
        <a:xfrm>
          <a:off x="9827129"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Lessons Learnt</a:t>
          </a:r>
        </a:p>
      </dsp:txBody>
      <dsp:txXfrm>
        <a:off x="9930320" y="0"/>
        <a:ext cx="2250026" cy="20638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AC08F-0846-4435-B6C6-6E2D3558037E}">
      <dsp:nvSpPr>
        <dsp:cNvPr id="0" name=""/>
        <dsp:cNvSpPr/>
      </dsp:nvSpPr>
      <dsp:spPr>
        <a:xfrm>
          <a:off x="0" y="0"/>
          <a:ext cx="2456407" cy="206381"/>
        </a:xfrm>
        <a:prstGeom prst="homePlat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Introduction</a:t>
          </a:r>
        </a:p>
      </dsp:txBody>
      <dsp:txXfrm>
        <a:off x="0" y="0"/>
        <a:ext cx="2404812" cy="206381"/>
      </dsp:txXfrm>
    </dsp:sp>
    <dsp:sp modelId="{1AF1CDB2-A41F-448B-BBFA-4A2933E1E2B0}">
      <dsp:nvSpPr>
        <dsp:cNvPr id="0" name=""/>
        <dsp:cNvSpPr/>
      </dsp:nvSpPr>
      <dsp:spPr>
        <a:xfrm>
          <a:off x="1966625" y="0"/>
          <a:ext cx="2456407" cy="206381"/>
        </a:xfrm>
        <a:prstGeom prst="chevron">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Exploration</a:t>
          </a:r>
        </a:p>
      </dsp:txBody>
      <dsp:txXfrm>
        <a:off x="2069816" y="0"/>
        <a:ext cx="2250026" cy="206381"/>
      </dsp:txXfrm>
    </dsp:sp>
    <dsp:sp modelId="{F70A63D2-FFED-45B5-8BB4-F6D6A99E220B}">
      <dsp:nvSpPr>
        <dsp:cNvPr id="0" name=""/>
        <dsp:cNvSpPr/>
      </dsp:nvSpPr>
      <dsp:spPr>
        <a:xfrm>
          <a:off x="3931751"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Preparation</a:t>
          </a:r>
        </a:p>
      </dsp:txBody>
      <dsp:txXfrm>
        <a:off x="4034942" y="0"/>
        <a:ext cx="2250026" cy="206381"/>
      </dsp:txXfrm>
    </dsp:sp>
    <dsp:sp modelId="{04EFD8D3-8ECC-416F-A5C0-2C30CC97CA8D}">
      <dsp:nvSpPr>
        <dsp:cNvPr id="0" name=""/>
        <dsp:cNvSpPr/>
      </dsp:nvSpPr>
      <dsp:spPr>
        <a:xfrm>
          <a:off x="5739274"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Methodology</a:t>
          </a:r>
        </a:p>
      </dsp:txBody>
      <dsp:txXfrm>
        <a:off x="5842465" y="0"/>
        <a:ext cx="2250026" cy="206381"/>
      </dsp:txXfrm>
    </dsp:sp>
    <dsp:sp modelId="{9742F840-D87C-4535-90E5-FB0F390B73A4}">
      <dsp:nvSpPr>
        <dsp:cNvPr id="0" name=""/>
        <dsp:cNvSpPr/>
      </dsp:nvSpPr>
      <dsp:spPr>
        <a:xfrm>
          <a:off x="7862003"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Results</a:t>
          </a:r>
        </a:p>
      </dsp:txBody>
      <dsp:txXfrm>
        <a:off x="7965194" y="0"/>
        <a:ext cx="2250026" cy="206381"/>
      </dsp:txXfrm>
    </dsp:sp>
    <dsp:sp modelId="{1BCE589B-A4C2-4DBC-B9B7-5D4A381DB1E5}">
      <dsp:nvSpPr>
        <dsp:cNvPr id="0" name=""/>
        <dsp:cNvSpPr/>
      </dsp:nvSpPr>
      <dsp:spPr>
        <a:xfrm>
          <a:off x="9827129"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Lessons Learnt</a:t>
          </a:r>
        </a:p>
      </dsp:txBody>
      <dsp:txXfrm>
        <a:off x="9930320" y="0"/>
        <a:ext cx="2250026" cy="20638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AC08F-0846-4435-B6C6-6E2D3558037E}">
      <dsp:nvSpPr>
        <dsp:cNvPr id="0" name=""/>
        <dsp:cNvSpPr/>
      </dsp:nvSpPr>
      <dsp:spPr>
        <a:xfrm>
          <a:off x="0" y="0"/>
          <a:ext cx="2456407" cy="206381"/>
        </a:xfrm>
        <a:prstGeom prst="homePlat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Introduction</a:t>
          </a:r>
        </a:p>
      </dsp:txBody>
      <dsp:txXfrm>
        <a:off x="0" y="0"/>
        <a:ext cx="2404812" cy="206381"/>
      </dsp:txXfrm>
    </dsp:sp>
    <dsp:sp modelId="{1AF1CDB2-A41F-448B-BBFA-4A2933E1E2B0}">
      <dsp:nvSpPr>
        <dsp:cNvPr id="0" name=""/>
        <dsp:cNvSpPr/>
      </dsp:nvSpPr>
      <dsp:spPr>
        <a:xfrm>
          <a:off x="1966625" y="0"/>
          <a:ext cx="2456407" cy="206381"/>
        </a:xfrm>
        <a:prstGeom prst="chevron">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Exploration</a:t>
          </a:r>
        </a:p>
      </dsp:txBody>
      <dsp:txXfrm>
        <a:off x="2069816" y="0"/>
        <a:ext cx="2250026" cy="206381"/>
      </dsp:txXfrm>
    </dsp:sp>
    <dsp:sp modelId="{F70A63D2-FFED-45B5-8BB4-F6D6A99E220B}">
      <dsp:nvSpPr>
        <dsp:cNvPr id="0" name=""/>
        <dsp:cNvSpPr/>
      </dsp:nvSpPr>
      <dsp:spPr>
        <a:xfrm>
          <a:off x="3931751"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Preparation</a:t>
          </a:r>
        </a:p>
      </dsp:txBody>
      <dsp:txXfrm>
        <a:off x="4034942" y="0"/>
        <a:ext cx="2250026" cy="206381"/>
      </dsp:txXfrm>
    </dsp:sp>
    <dsp:sp modelId="{04EFD8D3-8ECC-416F-A5C0-2C30CC97CA8D}">
      <dsp:nvSpPr>
        <dsp:cNvPr id="0" name=""/>
        <dsp:cNvSpPr/>
      </dsp:nvSpPr>
      <dsp:spPr>
        <a:xfrm>
          <a:off x="5739274"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Methodology</a:t>
          </a:r>
        </a:p>
      </dsp:txBody>
      <dsp:txXfrm>
        <a:off x="5842465" y="0"/>
        <a:ext cx="2250026" cy="206381"/>
      </dsp:txXfrm>
    </dsp:sp>
    <dsp:sp modelId="{9742F840-D87C-4535-90E5-FB0F390B73A4}">
      <dsp:nvSpPr>
        <dsp:cNvPr id="0" name=""/>
        <dsp:cNvSpPr/>
      </dsp:nvSpPr>
      <dsp:spPr>
        <a:xfrm>
          <a:off x="7862003"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Results</a:t>
          </a:r>
        </a:p>
      </dsp:txBody>
      <dsp:txXfrm>
        <a:off x="7965194" y="0"/>
        <a:ext cx="2250026" cy="206381"/>
      </dsp:txXfrm>
    </dsp:sp>
    <dsp:sp modelId="{1BCE589B-A4C2-4DBC-B9B7-5D4A381DB1E5}">
      <dsp:nvSpPr>
        <dsp:cNvPr id="0" name=""/>
        <dsp:cNvSpPr/>
      </dsp:nvSpPr>
      <dsp:spPr>
        <a:xfrm>
          <a:off x="9827129" y="0"/>
          <a:ext cx="2456407" cy="206381"/>
        </a:xfrm>
        <a:prstGeom prst="chevron">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Lessons Learnt</a:t>
          </a:r>
        </a:p>
      </dsp:txBody>
      <dsp:txXfrm>
        <a:off x="9930320" y="0"/>
        <a:ext cx="2250026" cy="206381"/>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B9A56829-66AA-42AA-918E-5C6DB1AE50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241084A9-BC5C-4420-B17C-51E328D455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78E0E4-DC06-4041-AFA7-BB6F527FFA3F}" type="datetimeFigureOut">
              <a:rPr lang="zh-CN" altLang="en-US" smtClean="0"/>
              <a:t>2020/8/26</a:t>
            </a:fld>
            <a:endParaRPr lang="zh-CN" altLang="en-US"/>
          </a:p>
        </p:txBody>
      </p:sp>
      <p:sp>
        <p:nvSpPr>
          <p:cNvPr id="4" name="页脚占位符 3">
            <a:extLst>
              <a:ext uri="{FF2B5EF4-FFF2-40B4-BE49-F238E27FC236}">
                <a16:creationId xmlns:a16="http://schemas.microsoft.com/office/drawing/2014/main" id="{0D6F2124-7B35-4E59-B9E8-DB09EE1408A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F2BF8FFE-D997-4E34-9A01-CD2014B9524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4B7432-8BB0-4EFA-A417-EFCDC17B2811}" type="slidenum">
              <a:rPr lang="zh-CN" altLang="en-US" smtClean="0"/>
              <a:t>‹#›</a:t>
            </a:fld>
            <a:endParaRPr lang="zh-CN" altLang="en-US"/>
          </a:p>
        </p:txBody>
      </p:sp>
    </p:spTree>
    <p:extLst>
      <p:ext uri="{BB962C8B-B14F-4D97-AF65-F5344CB8AC3E}">
        <p14:creationId xmlns:p14="http://schemas.microsoft.com/office/powerpoint/2010/main" val="10815538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2020/8/26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2184981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9E6FDB6-6D2B-46C1-9FA1-D82906A37C3A}" type="slidenum">
              <a:rPr lang="zh-CN" altLang="en-US" smtClean="0"/>
              <a:t>19</a:t>
            </a:fld>
            <a:endParaRPr lang="zh-CN" altLang="en-US"/>
          </a:p>
        </p:txBody>
      </p:sp>
    </p:spTree>
    <p:extLst>
      <p:ext uri="{BB962C8B-B14F-4D97-AF65-F5344CB8AC3E}">
        <p14:creationId xmlns:p14="http://schemas.microsoft.com/office/powerpoint/2010/main" val="30966167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F1BECD76-B51F-4D6A-9702-4C00A15FA07B}"/>
              </a:ext>
            </a:extLst>
          </p:cNvPr>
          <p:cNvSpPr>
            <a:spLocks noGrp="1"/>
          </p:cNvSpPr>
          <p:nvPr>
            <p:ph type="body" sz="quarter" idx="10" hasCustomPrompt="1"/>
          </p:nvPr>
        </p:nvSpPr>
        <p:spPr>
          <a:xfrm>
            <a:off x="704850" y="2657474"/>
            <a:ext cx="7438597" cy="1474043"/>
          </a:xfrm>
        </p:spPr>
        <p:txBody>
          <a:bodyPr anchor="b" anchorCtr="0">
            <a:noAutofit/>
          </a:bodyPr>
          <a:lstStyle>
            <a:lvl1pPr marL="0" indent="0" algn="l">
              <a:buNone/>
              <a:defRPr sz="4000"/>
            </a:lvl1pPr>
          </a:lstStyle>
          <a:p>
            <a:pPr lvl="0"/>
            <a:r>
              <a:rPr lang="en-US" altLang="zh-CN"/>
              <a:t>Click to edit Master title style</a:t>
            </a:r>
          </a:p>
        </p:txBody>
      </p:sp>
      <p:sp>
        <p:nvSpPr>
          <p:cNvPr id="5" name="文本占位符 4">
            <a:extLst>
              <a:ext uri="{FF2B5EF4-FFF2-40B4-BE49-F238E27FC236}">
                <a16:creationId xmlns:a16="http://schemas.microsoft.com/office/drawing/2014/main" id="{4999724E-690E-47CA-AE72-73BDB0696814}"/>
              </a:ext>
            </a:extLst>
          </p:cNvPr>
          <p:cNvSpPr>
            <a:spLocks noGrp="1"/>
          </p:cNvSpPr>
          <p:nvPr>
            <p:ph type="body" sz="quarter" idx="11" hasCustomPrompt="1"/>
          </p:nvPr>
        </p:nvSpPr>
        <p:spPr>
          <a:xfrm>
            <a:off x="704850" y="4257247"/>
            <a:ext cx="7438597" cy="425243"/>
          </a:xfrm>
        </p:spPr>
        <p:txBody>
          <a:bodyPr anchor="b" anchorCtr="0">
            <a:noAutofit/>
          </a:bodyPr>
          <a:lstStyle>
            <a:lvl1pPr marL="0" indent="0" algn="l">
              <a:buNone/>
              <a:defRPr sz="2000"/>
            </a:lvl1pPr>
          </a:lstStyle>
          <a:p>
            <a:pPr lvl="0"/>
            <a:r>
              <a:rPr lang="en-US" altLang="zh-CN"/>
              <a:t>Click to edit Master subtitle style</a:t>
            </a:r>
          </a:p>
        </p:txBody>
      </p:sp>
      <p:sp>
        <p:nvSpPr>
          <p:cNvPr id="5121" name="ïślïḑé">
            <a:extLst>
              <a:ext uri="{FF2B5EF4-FFF2-40B4-BE49-F238E27FC236}">
                <a16:creationId xmlns:a16="http://schemas.microsoft.com/office/drawing/2014/main" id="{8671F399-6157-4AF1-85B0-508313E28D9B}"/>
              </a:ext>
            </a:extLst>
          </p:cNvPr>
          <p:cNvSpPr>
            <a:spLocks noChangeAspect="1"/>
          </p:cNvSpPr>
          <p:nvPr userDrawn="1"/>
        </p:nvSpPr>
        <p:spPr>
          <a:xfrm flipH="1">
            <a:off x="0" y="-1"/>
            <a:ext cx="12192000" cy="6858001"/>
          </a:xfrm>
          <a:prstGeom prst="rect">
            <a:avLst/>
          </a:prstGeom>
          <a:blipFill dpi="0" rotWithShape="1">
            <a:blip r:embed="rId2"/>
            <a:srcRect/>
            <a:stretch>
              <a:fillRect t="-5844" b="-5844"/>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 name="文本占位符 7">
            <a:extLst>
              <a:ext uri="{FF2B5EF4-FFF2-40B4-BE49-F238E27FC236}">
                <a16:creationId xmlns:a16="http://schemas.microsoft.com/office/drawing/2014/main" id="{CE21DA07-CDA5-4B50-A7D1-886C97C4FE37}"/>
              </a:ext>
            </a:extLst>
          </p:cNvPr>
          <p:cNvSpPr>
            <a:spLocks noGrp="1"/>
          </p:cNvSpPr>
          <p:nvPr>
            <p:ph type="body" sz="quarter" idx="4294967295"/>
          </p:nvPr>
        </p:nvSpPr>
        <p:spPr>
          <a:xfrm>
            <a:off x="704850" y="5934771"/>
            <a:ext cx="2061210" cy="310871"/>
          </a:xfrm>
        </p:spPr>
        <p:txBody>
          <a:bodyPr>
            <a:normAutofit/>
          </a:bodyPr>
          <a:lstStyle/>
          <a:p>
            <a:pPr marL="0" indent="0">
              <a:buNone/>
            </a:pPr>
            <a:r>
              <a:rPr lang="en-US" altLang="zh-CN" sz="1200">
                <a:solidFill>
                  <a:schemeClr val="bg1">
                    <a:lumMod val="85000"/>
                    <a:alpha val="60000"/>
                  </a:schemeClr>
                </a:solidFill>
              </a:rPr>
              <a:t>www.islide.cc</a:t>
            </a:r>
            <a:endParaRPr lang="en-US" altLang="en-US" sz="1200">
              <a:solidFill>
                <a:schemeClr val="bg1">
                  <a:lumMod val="85000"/>
                  <a:alpha val="60000"/>
                </a:schemeClr>
              </a:solidFill>
            </a:endParaRPr>
          </a:p>
        </p:txBody>
      </p:sp>
      <p:sp>
        <p:nvSpPr>
          <p:cNvPr id="9" name="文本占位符 8">
            <a:extLst>
              <a:ext uri="{FF2B5EF4-FFF2-40B4-BE49-F238E27FC236}">
                <a16:creationId xmlns:a16="http://schemas.microsoft.com/office/drawing/2014/main" id="{4F1D5EBA-A731-42C6-B5A8-50A7C1299504}"/>
              </a:ext>
            </a:extLst>
          </p:cNvPr>
          <p:cNvSpPr>
            <a:spLocks noGrp="1"/>
          </p:cNvSpPr>
          <p:nvPr>
            <p:ph type="body" sz="quarter" idx="4294967295"/>
          </p:nvPr>
        </p:nvSpPr>
        <p:spPr>
          <a:xfrm>
            <a:off x="8721090" y="5926511"/>
            <a:ext cx="2747010" cy="296271"/>
          </a:xfrm>
        </p:spPr>
        <p:txBody>
          <a:bodyPr>
            <a:normAutofit/>
          </a:bodyPr>
          <a:lstStyle/>
          <a:p>
            <a:pPr marL="0" indent="0" algn="r">
              <a:buNone/>
            </a:pPr>
            <a:r>
              <a:rPr lang="en-US" altLang="zh-CN" sz="1200">
                <a:solidFill>
                  <a:schemeClr val="bg1">
                    <a:lumMod val="85000"/>
                    <a:alpha val="60000"/>
                  </a:schemeClr>
                </a:solidFill>
              </a:rPr>
              <a:t>Speaker name and title</a:t>
            </a:r>
          </a:p>
        </p:txBody>
      </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spTree>
      <p:nvGrpSpPr>
        <p:cNvPr id="1" name=""/>
        <p:cNvGrpSpPr/>
        <p:nvPr/>
      </p:nvGrpSpPr>
      <p:grpSpPr>
        <a:xfrm>
          <a:off x="0" y="0"/>
          <a:ext cx="0" cy="0"/>
          <a:chOff x="0" y="0"/>
          <a:chExt cx="0" cy="0"/>
        </a:xfrm>
      </p:grpSpPr>
      <p:sp>
        <p:nvSpPr>
          <p:cNvPr id="20" name="标题 19"/>
          <p:cNvSpPr>
            <a:spLocks noGrp="1"/>
          </p:cNvSpPr>
          <p:nvPr userDrawn="1">
            <p:ph type="title" hasCustomPrompt="1"/>
          </p:nvPr>
        </p:nvSpPr>
        <p:spPr>
          <a:xfrm>
            <a:off x="1996498" y="2765879"/>
            <a:ext cx="5419185" cy="895350"/>
          </a:xfrm>
        </p:spPr>
        <p:txBody>
          <a:bodyPr anchor="b">
            <a:normAutofit/>
          </a:bodyPr>
          <a:lstStyle>
            <a:lvl1pPr algn="l">
              <a:defRPr sz="2400" b="1">
                <a:solidFill>
                  <a:schemeClr val="tx1">
                    <a:lumMod val="85000"/>
                    <a:lumOff val="15000"/>
                  </a:schemeClr>
                </a:solidFill>
              </a:defRPr>
            </a:lvl1pPr>
          </a:lstStyle>
          <a:p>
            <a:r>
              <a:rPr lang="en-US" altLang="zh-CN"/>
              <a:t>Click to edit Master title style</a:t>
            </a:r>
            <a:endParaRPr lang="zh-CN" altLang="en-US"/>
          </a:p>
        </p:txBody>
      </p:sp>
      <p:sp>
        <p:nvSpPr>
          <p:cNvPr id="21" name="文本占位符 20"/>
          <p:cNvSpPr>
            <a:spLocks noGrp="1"/>
          </p:cNvSpPr>
          <p:nvPr userDrawn="1">
            <p:ph type="body" idx="1" hasCustomPrompt="1"/>
          </p:nvPr>
        </p:nvSpPr>
        <p:spPr>
          <a:xfrm>
            <a:off x="1997614" y="3661229"/>
            <a:ext cx="5419185" cy="1015623"/>
          </a:xfrm>
        </p:spPr>
        <p:txBody>
          <a:bodyPr anchor="t">
            <a:normAutofit/>
          </a:bodyPr>
          <a:lstStyle>
            <a:lvl1pPr marL="0" indent="0" algn="l">
              <a:lnSpc>
                <a:spcPct val="150000"/>
              </a:lnSpc>
              <a:spcBef>
                <a:spcPts val="0"/>
              </a:spcBef>
              <a:buNone/>
              <a:defRPr sz="1100">
                <a:solidFill>
                  <a:schemeClr val="tx1">
                    <a:lumMod val="65000"/>
                    <a:lumOff val="35000"/>
                  </a:schemeClr>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ltLang="zh-CN"/>
              <a:t>Edit Master text styles</a:t>
            </a:r>
          </a:p>
        </p:txBody>
      </p:sp>
      <p:sp>
        <p:nvSpPr>
          <p:cNvPr id="2" name="iṡļïḍé">
            <a:extLst>
              <a:ext uri="{FF2B5EF4-FFF2-40B4-BE49-F238E27FC236}">
                <a16:creationId xmlns:a16="http://schemas.microsoft.com/office/drawing/2014/main" id="{356B88CF-AB8E-4CEF-AF83-1C3E1CEAC1D6}"/>
              </a:ext>
            </a:extLst>
          </p:cNvPr>
          <p:cNvSpPr>
            <a:spLocks noChangeAspect="1"/>
          </p:cNvSpPr>
          <p:nvPr userDrawn="1"/>
        </p:nvSpPr>
        <p:spPr>
          <a:xfrm>
            <a:off x="0" y="-1"/>
            <a:ext cx="12192000" cy="6858001"/>
          </a:xfrm>
          <a:prstGeom prst="rect">
            <a:avLst/>
          </a:prstGeom>
          <a:blipFill dpi="0"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a:stretch>
              <a:fillRect t="-9242" b="-9242"/>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9888B6D7-9D3F-49D7-BACE-73A9D1149A74}"/>
              </a:ext>
            </a:extLst>
          </p:cNvPr>
          <p:cNvSpPr>
            <a:spLocks noGrp="1"/>
          </p:cNvSpPr>
          <p:nvPr>
            <p:ph type="dt" sz="half" idx="10"/>
          </p:nvPr>
        </p:nvSpPr>
        <p:spPr/>
        <p:txBody>
          <a:bodyPr/>
          <a:lstStyle/>
          <a:p>
            <a:endParaRPr lang="zh-CN" altLang="en-US"/>
          </a:p>
        </p:txBody>
      </p:sp>
      <p:sp>
        <p:nvSpPr>
          <p:cNvPr id="4" name="页脚占位符 3">
            <a:extLst>
              <a:ext uri="{FF2B5EF4-FFF2-40B4-BE49-F238E27FC236}">
                <a16:creationId xmlns:a16="http://schemas.microsoft.com/office/drawing/2014/main" id="{7AC997A4-1DD8-4731-B9FD-42398A20FF85}"/>
              </a:ext>
            </a:extLst>
          </p:cNvPr>
          <p:cNvSpPr>
            <a:spLocks noGrp="1"/>
          </p:cNvSpPr>
          <p:nvPr>
            <p:ph type="ftr" sz="quarter" idx="11"/>
          </p:nvPr>
        </p:nvSpPr>
        <p:spPr/>
        <p:txBody>
          <a:bodyPr/>
          <a:lstStyle/>
          <a:p>
            <a:r>
              <a:rPr lang="en-US" altLang="zh-CN"/>
              <a:t>MSCA 31008 Data Mining - Group D </a:t>
            </a:r>
            <a:endParaRPr lang="zh-CN" altLang="en-US"/>
          </a:p>
        </p:txBody>
      </p:sp>
      <p:sp>
        <p:nvSpPr>
          <p:cNvPr id="5" name="灯片编号占位符 4">
            <a:extLst>
              <a:ext uri="{FF2B5EF4-FFF2-40B4-BE49-F238E27FC236}">
                <a16:creationId xmlns:a16="http://schemas.microsoft.com/office/drawing/2014/main" id="{DBA9825E-1876-42AD-ABCF-E0E100F351CA}"/>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
        <p:nvSpPr>
          <p:cNvPr id="6" name="标题 5">
            <a:extLst>
              <a:ext uri="{FF2B5EF4-FFF2-40B4-BE49-F238E27FC236}">
                <a16:creationId xmlns:a16="http://schemas.microsoft.com/office/drawing/2014/main" id="{D124F9DB-C87A-423F-9657-38C7A2901430}"/>
              </a:ext>
            </a:extLst>
          </p:cNvPr>
          <p:cNvSpPr>
            <a:spLocks noGrp="1"/>
          </p:cNvSpPr>
          <p:nvPr>
            <p:ph type="title" hasCustomPrompt="1"/>
          </p:nvPr>
        </p:nvSpPr>
        <p:spPr/>
        <p:txBody>
          <a:bodyPr/>
          <a:lstStyle>
            <a:lvl1pPr>
              <a:defRPr/>
            </a:lvl1pPr>
          </a:lstStyle>
          <a:p>
            <a:r>
              <a:rPr lang="en-US" altLang="zh-CN"/>
              <a:t>Click to edit Master title style</a:t>
            </a:r>
            <a:endParaRPr lang="zh-CN" altLang="en-US"/>
          </a:p>
        </p:txBody>
      </p:sp>
      <p:sp>
        <p:nvSpPr>
          <p:cNvPr id="8" name="内容占位符 7">
            <a:extLst>
              <a:ext uri="{FF2B5EF4-FFF2-40B4-BE49-F238E27FC236}">
                <a16:creationId xmlns:a16="http://schemas.microsoft.com/office/drawing/2014/main" id="{2070191C-4093-409C-8FD5-7369A79637AD}"/>
              </a:ext>
            </a:extLst>
          </p:cNvPr>
          <p:cNvSpPr>
            <a:spLocks noGrp="1"/>
          </p:cNvSpPr>
          <p:nvPr>
            <p:ph sz="quarter" idx="13" hasCustomPrompt="1"/>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3677593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C7A1C-3684-4AAF-A408-C63B6CB64104}"/>
              </a:ext>
            </a:extLst>
          </p:cNvPr>
          <p:cNvSpPr>
            <a:spLocks noGrp="1"/>
          </p:cNvSpPr>
          <p:nvPr>
            <p:ph type="title" hasCustomPrompt="1"/>
          </p:nvPr>
        </p:nvSpPr>
        <p:spPr/>
        <p:txBody>
          <a:bodyPr/>
          <a:lstStyle>
            <a:lvl1pPr>
              <a:defRPr/>
            </a:lvl1pPr>
          </a:lstStyle>
          <a:p>
            <a:r>
              <a:rPr lang="en-US" altLang="zh-CN"/>
              <a:t>Click to edit Master title style</a:t>
            </a:r>
            <a:endParaRPr lang="en-US"/>
          </a:p>
        </p:txBody>
      </p:sp>
      <p:sp>
        <p:nvSpPr>
          <p:cNvPr id="3" name="日期占位符 2">
            <a:extLst>
              <a:ext uri="{FF2B5EF4-FFF2-40B4-BE49-F238E27FC236}">
                <a16:creationId xmlns:a16="http://schemas.microsoft.com/office/drawing/2014/main" id="{8986EA5F-D77D-4318-90E9-C04AA8ADC0D1}"/>
              </a:ext>
            </a:extLst>
          </p:cNvPr>
          <p:cNvSpPr>
            <a:spLocks noGrp="1"/>
          </p:cNvSpPr>
          <p:nvPr>
            <p:ph type="dt" sz="half" idx="10"/>
          </p:nvPr>
        </p:nvSpPr>
        <p:spPr/>
        <p:txBody>
          <a:bodyPr/>
          <a:lstStyle/>
          <a:p>
            <a:endParaRPr lang="zh-CN" altLang="en-US"/>
          </a:p>
        </p:txBody>
      </p:sp>
      <p:sp>
        <p:nvSpPr>
          <p:cNvPr id="4" name="页脚占位符 3">
            <a:extLst>
              <a:ext uri="{FF2B5EF4-FFF2-40B4-BE49-F238E27FC236}">
                <a16:creationId xmlns:a16="http://schemas.microsoft.com/office/drawing/2014/main" id="{00832621-D9D9-445E-BFF9-F8348FA1E262}"/>
              </a:ext>
            </a:extLst>
          </p:cNvPr>
          <p:cNvSpPr>
            <a:spLocks noGrp="1"/>
          </p:cNvSpPr>
          <p:nvPr>
            <p:ph type="ftr" sz="quarter" idx="11"/>
          </p:nvPr>
        </p:nvSpPr>
        <p:spPr/>
        <p:txBody>
          <a:bodyPr/>
          <a:lstStyle/>
          <a:p>
            <a:r>
              <a:rPr lang="en-US" altLang="zh-CN"/>
              <a:t>MSCA 31008 Data Mining - Group D </a:t>
            </a:r>
            <a:endParaRPr lang="zh-CN" altLang="en-US"/>
          </a:p>
        </p:txBody>
      </p:sp>
      <p:sp>
        <p:nvSpPr>
          <p:cNvPr id="5" name="灯片编号占位符 4">
            <a:extLst>
              <a:ext uri="{FF2B5EF4-FFF2-40B4-BE49-F238E27FC236}">
                <a16:creationId xmlns:a16="http://schemas.microsoft.com/office/drawing/2014/main" id="{8371151B-F790-4A9F-962F-B8718A9560A9}"/>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1284176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3" name="iš1íḓê">
            <a:extLst>
              <a:ext uri="{FF2B5EF4-FFF2-40B4-BE49-F238E27FC236}">
                <a16:creationId xmlns:a16="http://schemas.microsoft.com/office/drawing/2014/main" id="{3D98D9F8-D353-441F-A9D3-6FFB996F67BE}"/>
              </a:ext>
            </a:extLst>
          </p:cNvPr>
          <p:cNvSpPr>
            <a:spLocks noChangeAspect="1"/>
          </p:cNvSpPr>
          <p:nvPr userDrawn="1"/>
        </p:nvSpPr>
        <p:spPr>
          <a:xfrm>
            <a:off x="0" y="0"/>
            <a:ext cx="12192000" cy="6858000"/>
          </a:xfrm>
          <a:prstGeom prst="rect">
            <a:avLst/>
          </a:prstGeom>
          <a:blipFill dpi="0" rotWithShape="1">
            <a:blip r:embed="rId2">
              <a:alphaModFix amt="20000"/>
            </a:blip>
            <a:srcRect/>
            <a:stretch>
              <a:fillRect t="-14793" b="-14775"/>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41772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sp>
        <p:nvSpPr>
          <p:cNvPr id="13" name="标题 12"/>
          <p:cNvSpPr>
            <a:spLocks noGrp="1"/>
          </p:cNvSpPr>
          <p:nvPr userDrawn="1">
            <p:ph type="ctrTitle" hasCustomPrompt="1"/>
          </p:nvPr>
        </p:nvSpPr>
        <p:spPr>
          <a:xfrm>
            <a:off x="1460500" y="1228525"/>
            <a:ext cx="9271000" cy="1983066"/>
          </a:xfrm>
        </p:spPr>
        <p:txBody>
          <a:bodyPr anchor="b">
            <a:normAutofit/>
          </a:bodyPr>
          <a:lstStyle>
            <a:lvl1pPr marL="0" indent="0" algn="l">
              <a:buFont typeface="Arial" panose="020B0604020202020204" pitchFamily="34" charset="0"/>
              <a:buNone/>
              <a:defRPr sz="3200">
                <a:solidFill>
                  <a:schemeClr val="tx1">
                    <a:lumMod val="85000"/>
                    <a:lumOff val="15000"/>
                  </a:schemeClr>
                </a:solidFill>
              </a:defRPr>
            </a:lvl1pPr>
          </a:lstStyle>
          <a:p>
            <a:r>
              <a:rPr lang="en-US" altLang="zh-CN"/>
              <a:t>Conclusion</a:t>
            </a:r>
            <a:endParaRPr lang="zh-CN" altLang="en-US"/>
          </a:p>
        </p:txBody>
      </p:sp>
      <p:sp>
        <p:nvSpPr>
          <p:cNvPr id="15" name="文本占位符 14"/>
          <p:cNvSpPr>
            <a:spLocks noGrp="1"/>
          </p:cNvSpPr>
          <p:nvPr userDrawn="1">
            <p:ph type="body" sz="quarter" idx="18" hasCustomPrompt="1"/>
          </p:nvPr>
        </p:nvSpPr>
        <p:spPr>
          <a:xfrm>
            <a:off x="1460500" y="4124901"/>
            <a:ext cx="9271000" cy="310871"/>
          </a:xfrm>
        </p:spPr>
        <p:txBody>
          <a:bodyPr vert="horz" lIns="91440" tIns="45720" rIns="91440" bIns="45720" rtlCol="0">
            <a:normAutofit/>
          </a:bodyPr>
          <a:lstStyle>
            <a:lvl1pPr marL="0" indent="0" algn="l">
              <a:buNone/>
              <a:defRPr lang="zh-CN" altLang="en-US" sz="14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en-US" altLang="zh-CN"/>
              <a:t>Data</a:t>
            </a:r>
          </a:p>
        </p:txBody>
      </p:sp>
      <p:sp>
        <p:nvSpPr>
          <p:cNvPr id="6" name="文本占位符 5">
            <a:extLst>
              <a:ext uri="{FF2B5EF4-FFF2-40B4-BE49-F238E27FC236}">
                <a16:creationId xmlns:a16="http://schemas.microsoft.com/office/drawing/2014/main" id="{05EBDA4F-7210-4CAE-8333-80DB24212E78}"/>
              </a:ext>
            </a:extLst>
          </p:cNvPr>
          <p:cNvSpPr>
            <a:spLocks noGrp="1"/>
          </p:cNvSpPr>
          <p:nvPr>
            <p:ph type="body" sz="quarter" idx="10" hasCustomPrompt="1"/>
          </p:nvPr>
        </p:nvSpPr>
        <p:spPr>
          <a:xfrm>
            <a:off x="1460502" y="3828630"/>
            <a:ext cx="9271000" cy="296271"/>
          </a:xfrm>
        </p:spPr>
        <p:txBody>
          <a:bodyPr vert="horz" anchor="ctr">
            <a:noAutofit/>
          </a:bodyPr>
          <a:lstStyle>
            <a:lvl1pPr marL="0" indent="0" algn="l">
              <a:buNone/>
              <a:defRPr sz="1400" b="0">
                <a:solidFill>
                  <a:schemeClr val="bg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a:t>Signature</a:t>
            </a:r>
          </a:p>
        </p:txBody>
      </p:sp>
      <p:sp>
        <p:nvSpPr>
          <p:cNvPr id="4" name="ïṡḷîďe">
            <a:extLst>
              <a:ext uri="{FF2B5EF4-FFF2-40B4-BE49-F238E27FC236}">
                <a16:creationId xmlns:a16="http://schemas.microsoft.com/office/drawing/2014/main" id="{F33AF8C2-EB33-45BE-8522-2FCC961AC44A}"/>
              </a:ext>
            </a:extLst>
          </p:cNvPr>
          <p:cNvSpPr>
            <a:spLocks noChangeAspect="1"/>
          </p:cNvSpPr>
          <p:nvPr userDrawn="1"/>
        </p:nvSpPr>
        <p:spPr>
          <a:xfrm>
            <a:off x="0" y="-1"/>
            <a:ext cx="12192000" cy="6858001"/>
          </a:xfrm>
          <a:prstGeom prst="rect">
            <a:avLst/>
          </a:prstGeom>
          <a:blipFill dpi="0" rotWithShape="1">
            <a:blip r:embed="rId2"/>
            <a:srcRect/>
            <a:stretch>
              <a:fillRect t="-9346" b="-9346"/>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zh-CN" altLang="en-US"/>
              <a:t>单击此处编辑母版标题样式</a:t>
            </a:r>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7">
            <a:extLst>
              <a:ext uri="{FF2B5EF4-FFF2-40B4-BE49-F238E27FC236}">
                <a16:creationId xmlns:a16="http://schemas.microsoft.com/office/drawing/2014/main" id="{04388434-9949-479C-A9C3-67A953F6A939}"/>
              </a:ext>
            </a:extLst>
          </p:cNvPr>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endParaRPr lang="zh-CN" altLang="en-US"/>
          </a:p>
        </p:txBody>
      </p:sp>
      <p:sp>
        <p:nvSpPr>
          <p:cNvPr id="9" name="页脚占位符 8">
            <a:extLst>
              <a:ext uri="{FF2B5EF4-FFF2-40B4-BE49-F238E27FC236}">
                <a16:creationId xmlns:a16="http://schemas.microsoft.com/office/drawing/2014/main" id="{50A5656E-7A33-4865-A262-1F96263BAA16}"/>
              </a:ext>
            </a:extLst>
          </p:cNvPr>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MSCA 31008 Data Mining - Group D </a:t>
            </a:r>
            <a:endParaRPr lang="zh-CN" altLang="en-US"/>
          </a:p>
        </p:txBody>
      </p:sp>
      <p:sp>
        <p:nvSpPr>
          <p:cNvPr id="10" name="灯片编号占位符 9">
            <a:extLst>
              <a:ext uri="{FF2B5EF4-FFF2-40B4-BE49-F238E27FC236}">
                <a16:creationId xmlns:a16="http://schemas.microsoft.com/office/drawing/2014/main" id="{5BF52F79-380E-4278-8B67-588AFE5840F9}"/>
              </a:ext>
            </a:extLst>
          </p:cNvPr>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sp>
        <p:nvSpPr>
          <p:cNvPr id="4" name="ïŝḷíḑè">
            <a:extLst>
              <a:ext uri="{FF2B5EF4-FFF2-40B4-BE49-F238E27FC236}">
                <a16:creationId xmlns:a16="http://schemas.microsoft.com/office/drawing/2014/main" id="{730D723D-9E7F-4E7F-A7A9-CF0A2462A235}"/>
              </a:ext>
            </a:extLst>
          </p:cNvPr>
          <p:cNvSpPr>
            <a:spLocks noChangeAspect="1"/>
          </p:cNvSpPr>
          <p:nvPr userDrawn="1"/>
        </p:nvSpPr>
        <p:spPr>
          <a:xfrm>
            <a:off x="0" y="0"/>
            <a:ext cx="12192000" cy="6858000"/>
          </a:xfrm>
          <a:prstGeom prst="rect">
            <a:avLst/>
          </a:prstGeom>
          <a:blipFill dpi="0" rotWithShape="1">
            <a:blip r:embed="rId8">
              <a:alphaModFix amt="20000"/>
            </a:blip>
            <a:srcRect/>
            <a:stretch>
              <a:fillRect t="-14793" b="-14775"/>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69" r:id="rId3"/>
    <p:sldLayoutId id="2147483662" r:id="rId4"/>
    <p:sldLayoutId id="2147483655" r:id="rId5"/>
    <p:sldLayoutId id="2147483661" r:id="rId6"/>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44" userDrawn="1">
          <p15:clr>
            <a:srgbClr val="F26B43"/>
          </p15:clr>
        </p15:guide>
        <p15:guide id="2" pos="7224" userDrawn="1">
          <p15:clr>
            <a:srgbClr val="F26B43"/>
          </p15:clr>
        </p15:guide>
        <p15:guide id="3" orient="horz" pos="456" userDrawn="1">
          <p15:clr>
            <a:srgbClr val="F26B43"/>
          </p15:clr>
        </p15:guide>
        <p15:guide id="4" orient="horz" pos="564" userDrawn="1">
          <p15:clr>
            <a:srgbClr val="F26B43"/>
          </p15:clr>
        </p15:guide>
        <p15:guide id="5" orient="horz" pos="3774" userDrawn="1">
          <p15:clr>
            <a:srgbClr val="F26B43"/>
          </p15:clr>
        </p15:guide>
        <p15:guide id="6" orient="horz" pos="386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slideLayout" Target="../slideLayouts/slideLayout4.xml"/><Relationship Id="rId1" Type="http://schemas.openxmlformats.org/officeDocument/2006/relationships/tags" Target="../tags/tag9.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slideLayout" Target="../slideLayouts/slideLayout4.xml"/><Relationship Id="rId1" Type="http://schemas.openxmlformats.org/officeDocument/2006/relationships/tags" Target="../tags/tag10.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Layout" Target="../diagrams/layout8.xml"/><Relationship Id="rId7" Type="http://schemas.openxmlformats.org/officeDocument/2006/relationships/image" Target="../media/image13.png"/><Relationship Id="rId2" Type="http://schemas.openxmlformats.org/officeDocument/2006/relationships/diagramData" Target="../diagrams/data8.xml"/><Relationship Id="rId1" Type="http://schemas.openxmlformats.org/officeDocument/2006/relationships/slideLayout" Target="../slideLayouts/slideLayout4.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4.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diagramColors" Target="../diagrams/colors11.xml"/><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diagramQuickStyle" Target="../diagrams/quickStyle11.xml"/><Relationship Id="rId2"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20.png"/><Relationship Id="rId11" Type="http://schemas.openxmlformats.org/officeDocument/2006/relationships/diagramLayout" Target="../diagrams/layout11.xml"/><Relationship Id="rId5" Type="http://schemas.openxmlformats.org/officeDocument/2006/relationships/image" Target="../media/image19.png"/><Relationship Id="rId10" Type="http://schemas.openxmlformats.org/officeDocument/2006/relationships/diagramData" Target="../diagrams/data11.xml"/><Relationship Id="rId4" Type="http://schemas.openxmlformats.org/officeDocument/2006/relationships/image" Target="../media/image18.png"/><Relationship Id="rId9" Type="http://schemas.openxmlformats.org/officeDocument/2006/relationships/image" Target="../media/image23.png"/><Relationship Id="rId14" Type="http://schemas.microsoft.com/office/2007/relationships/diagramDrawing" Target="../diagrams/drawing1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4.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9.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24.png"/><Relationship Id="rId7" Type="http://schemas.openxmlformats.org/officeDocument/2006/relationships/diagramColors" Target="../diagrams/colors13.xm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2.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hemeOverride" Target="../theme/themeOverride2.xml"/><Relationship Id="rId4"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4.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4.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4.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23.xml.rels><?xml version="1.0" encoding="UTF-8" standalone="yes"?>
<Relationships xmlns="http://schemas.openxmlformats.org/package/2006/relationships"><Relationship Id="rId8" Type="http://schemas.openxmlformats.org/officeDocument/2006/relationships/diagramLayout" Target="../diagrams/layout17.xml"/><Relationship Id="rId3" Type="http://schemas.openxmlformats.org/officeDocument/2006/relationships/image" Target="../media/image26.png"/><Relationship Id="rId7" Type="http://schemas.openxmlformats.org/officeDocument/2006/relationships/diagramData" Target="../diagrams/data17.xml"/><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29.png"/><Relationship Id="rId11" Type="http://schemas.microsoft.com/office/2007/relationships/diagramDrawing" Target="../diagrams/drawing17.xml"/><Relationship Id="rId5" Type="http://schemas.openxmlformats.org/officeDocument/2006/relationships/image" Target="../media/image28.png"/><Relationship Id="rId10" Type="http://schemas.openxmlformats.org/officeDocument/2006/relationships/diagramColors" Target="../diagrams/colors17.xml"/><Relationship Id="rId4" Type="http://schemas.openxmlformats.org/officeDocument/2006/relationships/image" Target="../media/image27.png"/><Relationship Id="rId9" Type="http://schemas.openxmlformats.org/officeDocument/2006/relationships/diagramQuickStyle" Target="../diagrams/quickStyle17.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8.xml"/><Relationship Id="rId7" Type="http://schemas.openxmlformats.org/officeDocument/2006/relationships/image" Target="../media/image30.png"/><Relationship Id="rId2" Type="http://schemas.openxmlformats.org/officeDocument/2006/relationships/diagramData" Target="../diagrams/data18.xml"/><Relationship Id="rId1" Type="http://schemas.openxmlformats.org/officeDocument/2006/relationships/slideLayout" Target="../slideLayouts/slideLayout4.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2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Layout" Target="../diagrams/layout19.xml"/><Relationship Id="rId7" Type="http://schemas.openxmlformats.org/officeDocument/2006/relationships/image" Target="../media/image31.png"/><Relationship Id="rId2" Type="http://schemas.openxmlformats.org/officeDocument/2006/relationships/diagramData" Target="../diagrams/data19.xml"/><Relationship Id="rId1" Type="http://schemas.openxmlformats.org/officeDocument/2006/relationships/slideLayout" Target="../slideLayouts/slideLayout4.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 Id="rId9" Type="http://schemas.openxmlformats.org/officeDocument/2006/relationships/image" Target="../media/image33.png"/></Relationships>
</file>

<file path=ppt/slides/_rels/slide2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Layout" Target="../diagrams/layout20.xml"/><Relationship Id="rId7" Type="http://schemas.openxmlformats.org/officeDocument/2006/relationships/image" Target="../media/image34.png"/><Relationship Id="rId2" Type="http://schemas.openxmlformats.org/officeDocument/2006/relationships/diagramData" Target="../diagrams/data20.xml"/><Relationship Id="rId1" Type="http://schemas.openxmlformats.org/officeDocument/2006/relationships/slideLayout" Target="../slideLayouts/slideLayout4.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 Id="rId9"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1.xml"/><Relationship Id="rId7" Type="http://schemas.openxmlformats.org/officeDocument/2006/relationships/image" Target="../media/image37.png"/><Relationship Id="rId2" Type="http://schemas.openxmlformats.org/officeDocument/2006/relationships/diagramData" Target="../diagrams/data21.xml"/><Relationship Id="rId1" Type="http://schemas.openxmlformats.org/officeDocument/2006/relationships/slideLayout" Target="../slideLayouts/slideLayout4.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2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Layout" Target="../diagrams/layout22.xml"/><Relationship Id="rId7" Type="http://schemas.openxmlformats.org/officeDocument/2006/relationships/image" Target="../media/image38.png"/><Relationship Id="rId2" Type="http://schemas.openxmlformats.org/officeDocument/2006/relationships/diagramData" Target="../diagrams/data22.xml"/><Relationship Id="rId1" Type="http://schemas.openxmlformats.org/officeDocument/2006/relationships/slideLayout" Target="../slideLayouts/slideLayout4.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 Id="rId9" Type="http://schemas.openxmlformats.org/officeDocument/2006/relationships/image" Target="../media/image40.png"/></Relationships>
</file>

<file path=ppt/slides/_rels/slide2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diagramLayout" Target="../diagrams/layout23.xml"/><Relationship Id="rId7" Type="http://schemas.openxmlformats.org/officeDocument/2006/relationships/image" Target="../media/image41.png"/><Relationship Id="rId2" Type="http://schemas.openxmlformats.org/officeDocument/2006/relationships/diagramData" Target="../diagrams/data23.xml"/><Relationship Id="rId1" Type="http://schemas.openxmlformats.org/officeDocument/2006/relationships/slideLayout" Target="../slideLayouts/slideLayout4.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8" Type="http://schemas.openxmlformats.org/officeDocument/2006/relationships/diagramColors" Target="../diagrams/colors24.xml"/><Relationship Id="rId3" Type="http://schemas.openxmlformats.org/officeDocument/2006/relationships/image" Target="../media/image44.png"/><Relationship Id="rId7" Type="http://schemas.openxmlformats.org/officeDocument/2006/relationships/diagramQuickStyle" Target="../diagrams/quickStyle24.xml"/><Relationship Id="rId2" Type="http://schemas.openxmlformats.org/officeDocument/2006/relationships/image" Target="../media/image43.png"/><Relationship Id="rId1" Type="http://schemas.openxmlformats.org/officeDocument/2006/relationships/slideLayout" Target="../slideLayouts/slideLayout4.xml"/><Relationship Id="rId6" Type="http://schemas.openxmlformats.org/officeDocument/2006/relationships/diagramLayout" Target="../diagrams/layout24.xml"/><Relationship Id="rId5" Type="http://schemas.openxmlformats.org/officeDocument/2006/relationships/diagramData" Target="../diagrams/data24.xml"/><Relationship Id="rId4" Type="http://schemas.openxmlformats.org/officeDocument/2006/relationships/image" Target="../media/image45.png"/><Relationship Id="rId9" Type="http://schemas.microsoft.com/office/2007/relationships/diagramDrawing" Target="../diagrams/drawing24.xml"/></Relationships>
</file>

<file path=ppt/slides/_rels/slide3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4.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3.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3.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3.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37.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tags" Target="../tags/tag15.xml"/><Relationship Id="rId7" Type="http://schemas.openxmlformats.org/officeDocument/2006/relationships/oleObject" Target="../embeddings/oleObject1.bin"/><Relationship Id="rId2" Type="http://schemas.openxmlformats.org/officeDocument/2006/relationships/vmlDrawing" Target="../drawings/vmlDrawing1.vml"/><Relationship Id="rId1" Type="http://schemas.openxmlformats.org/officeDocument/2006/relationships/themeOverride" Target="../theme/themeOverride4.xml"/><Relationship Id="rId6" Type="http://schemas.openxmlformats.org/officeDocument/2006/relationships/slideLayout" Target="../slideLayouts/slideLayout6.xml"/><Relationship Id="rId5" Type="http://schemas.openxmlformats.org/officeDocument/2006/relationships/tags" Target="../tags/tag17.xml"/><Relationship Id="rId4" Type="http://schemas.openxmlformats.org/officeDocument/2006/relationships/tags" Target="../tags/tag16.xml"/></Relationships>
</file>

<file path=ppt/slides/_rels/slide38.xml.rels><?xml version="1.0" encoding="UTF-8" standalone="yes"?>
<Relationships xmlns="http://schemas.openxmlformats.org/package/2006/relationships"><Relationship Id="rId2" Type="http://schemas.openxmlformats.org/officeDocument/2006/relationships/hyperlink" Target="https://www.kaggle.com/c/plant-seedlings-classification" TargetMode="Externa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jpeg"/><Relationship Id="rId7" Type="http://schemas.openxmlformats.org/officeDocument/2006/relationships/diagramColors" Target="../diagrams/colors1.xml"/><Relationship Id="rId2" Type="http://schemas.openxmlformats.org/officeDocument/2006/relationships/slideLayout" Target="../slideLayouts/slideLayout4.xml"/><Relationship Id="rId1" Type="http://schemas.openxmlformats.org/officeDocument/2006/relationships/tags" Target="../tags/tag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slideLayout" Target="../slideLayouts/slideLayout4.xml"/><Relationship Id="rId1" Type="http://schemas.openxmlformats.org/officeDocument/2006/relationships/tags" Target="../tags/tag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6.jpeg"/><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8.jpeg"/><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9.jpeg"/><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işļiḍé"/>
        <p:cNvGrpSpPr/>
        <p:nvPr/>
      </p:nvGrpSpPr>
      <p:grpSpPr>
        <a:xfrm>
          <a:off x="0" y="0"/>
          <a:ext cx="0" cy="0"/>
          <a:chOff x="0" y="0"/>
          <a:chExt cx="0" cy="0"/>
        </a:xfrm>
      </p:grpSpPr>
      <p:sp>
        <p:nvSpPr>
          <p:cNvPr id="2" name="isḻide">
            <a:extLst>
              <a:ext uri="{FF2B5EF4-FFF2-40B4-BE49-F238E27FC236}">
                <a16:creationId xmlns:a16="http://schemas.microsoft.com/office/drawing/2014/main" id="{5AF24602-030D-4483-A040-777528E17A42}"/>
              </a:ext>
            </a:extLst>
          </p:cNvPr>
          <p:cNvSpPr>
            <a:spLocks noGrp="1"/>
          </p:cNvSpPr>
          <p:nvPr>
            <p:ph type="body" sz="quarter" idx="10"/>
          </p:nvPr>
        </p:nvSpPr>
        <p:spPr>
          <a:xfrm>
            <a:off x="704850" y="2611209"/>
            <a:ext cx="9706476" cy="1796000"/>
          </a:xfrm>
        </p:spPr>
        <p:txBody>
          <a:bodyPr/>
          <a:lstStyle/>
          <a:p>
            <a:r>
              <a:rPr lang="en-US" altLang="zh-CN" sz="5400" b="1">
                <a:solidFill>
                  <a:schemeClr val="bg1"/>
                </a:solidFill>
              </a:rPr>
              <a:t>Plant Seedling Classification</a:t>
            </a:r>
          </a:p>
          <a:p>
            <a:r>
              <a:rPr lang="en-US" altLang="zh-CN" b="1">
                <a:solidFill>
                  <a:schemeClr val="bg1"/>
                </a:solidFill>
              </a:rPr>
              <a:t>Group D – Data Mining Project</a:t>
            </a:r>
            <a:endParaRPr lang="zh-CN" altLang="en-US" b="1">
              <a:solidFill>
                <a:schemeClr val="bg1"/>
              </a:solidFill>
            </a:endParaRPr>
          </a:p>
        </p:txBody>
      </p:sp>
      <p:sp>
        <p:nvSpPr>
          <p:cNvPr id="7" name="ïṧḷíḋê">
            <a:extLst>
              <a:ext uri="{FF2B5EF4-FFF2-40B4-BE49-F238E27FC236}">
                <a16:creationId xmlns:a16="http://schemas.microsoft.com/office/drawing/2014/main" id="{FF8E14ED-626C-416B-9328-42A4FC4C39BC}"/>
              </a:ext>
            </a:extLst>
          </p:cNvPr>
          <p:cNvSpPr/>
          <p:nvPr/>
        </p:nvSpPr>
        <p:spPr>
          <a:xfrm>
            <a:off x="805561" y="4533450"/>
            <a:ext cx="1352889" cy="342252"/>
          </a:xfrm>
          <a:prstGeom prst="roundRect">
            <a:avLst>
              <a:gd name="adj" fmla="val 2382"/>
            </a:avLst>
          </a:prstGeom>
          <a:solidFill>
            <a:srgbClr val="D727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iSḷiḍê">
            <a:extLst>
              <a:ext uri="{FF2B5EF4-FFF2-40B4-BE49-F238E27FC236}">
                <a16:creationId xmlns:a16="http://schemas.microsoft.com/office/drawing/2014/main" id="{B965224B-1738-4DA6-A0D8-5CD45363920E}"/>
              </a:ext>
            </a:extLst>
          </p:cNvPr>
          <p:cNvCxnSpPr>
            <a:cxnSpLocks/>
          </p:cNvCxnSpPr>
          <p:nvPr/>
        </p:nvCxnSpPr>
        <p:spPr>
          <a:xfrm>
            <a:off x="1028241" y="4672376"/>
            <a:ext cx="90752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6" name="îŝḻíḋê">
            <a:extLst>
              <a:ext uri="{FF2B5EF4-FFF2-40B4-BE49-F238E27FC236}">
                <a16:creationId xmlns:a16="http://schemas.microsoft.com/office/drawing/2014/main" id="{E9FEA13A-0F3F-40CE-9F10-DE45D5303522}"/>
              </a:ext>
            </a:extLst>
          </p:cNvPr>
          <p:cNvGrpSpPr/>
          <p:nvPr/>
        </p:nvGrpSpPr>
        <p:grpSpPr>
          <a:xfrm>
            <a:off x="11282288" y="744835"/>
            <a:ext cx="86752" cy="492720"/>
            <a:chOff x="11324198" y="723900"/>
            <a:chExt cx="86752" cy="492720"/>
          </a:xfrm>
        </p:grpSpPr>
        <p:sp>
          <p:nvSpPr>
            <p:cNvPr id="17" name="ïsľíḍe">
              <a:extLst>
                <a:ext uri="{FF2B5EF4-FFF2-40B4-BE49-F238E27FC236}">
                  <a16:creationId xmlns:a16="http://schemas.microsoft.com/office/drawing/2014/main" id="{6FE11FA3-6A9B-4F97-A12E-84B800050D48}"/>
                </a:ext>
              </a:extLst>
            </p:cNvPr>
            <p:cNvSpPr/>
            <p:nvPr/>
          </p:nvSpPr>
          <p:spPr>
            <a:xfrm>
              <a:off x="11324198" y="723900"/>
              <a:ext cx="86752" cy="86752"/>
            </a:xfrm>
            <a:prstGeom prst="ellipse">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iṥḻîḍé">
              <a:extLst>
                <a:ext uri="{FF2B5EF4-FFF2-40B4-BE49-F238E27FC236}">
                  <a16:creationId xmlns:a16="http://schemas.microsoft.com/office/drawing/2014/main" id="{D1D28E1F-C82F-41E6-88F1-3E259D8F8FCF}"/>
                </a:ext>
              </a:extLst>
            </p:cNvPr>
            <p:cNvSpPr/>
            <p:nvPr/>
          </p:nvSpPr>
          <p:spPr>
            <a:xfrm>
              <a:off x="11324198" y="926884"/>
              <a:ext cx="86752" cy="86752"/>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îṩḻîḋé">
              <a:extLst>
                <a:ext uri="{FF2B5EF4-FFF2-40B4-BE49-F238E27FC236}">
                  <a16:creationId xmlns:a16="http://schemas.microsoft.com/office/drawing/2014/main" id="{6B9150BC-46B2-42F3-837D-7127B7805CF8}"/>
                </a:ext>
              </a:extLst>
            </p:cNvPr>
            <p:cNvSpPr/>
            <p:nvPr/>
          </p:nvSpPr>
          <p:spPr>
            <a:xfrm>
              <a:off x="11324198" y="1129868"/>
              <a:ext cx="86752" cy="86752"/>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í$ḷiďè">
            <a:extLst>
              <a:ext uri="{FF2B5EF4-FFF2-40B4-BE49-F238E27FC236}">
                <a16:creationId xmlns:a16="http://schemas.microsoft.com/office/drawing/2014/main" id="{B8A302B4-A7D6-4CD8-B860-CE399EDC1230}"/>
              </a:ext>
            </a:extLst>
          </p:cNvPr>
          <p:cNvSpPr>
            <a:spLocks noGrp="1"/>
          </p:cNvSpPr>
          <p:nvPr>
            <p:ph type="body" sz="quarter" idx="4294967295"/>
          </p:nvPr>
        </p:nvSpPr>
        <p:spPr>
          <a:xfrm>
            <a:off x="5701488" y="5707197"/>
            <a:ext cx="6323549" cy="922345"/>
          </a:xfrm>
        </p:spPr>
        <p:txBody>
          <a:bodyPr vert="horz" lIns="91440" tIns="45720" rIns="91440" bIns="45720" rtlCol="0" anchor="t">
            <a:normAutofit/>
          </a:bodyPr>
          <a:lstStyle/>
          <a:p>
            <a:pPr marL="0" indent="0">
              <a:buNone/>
            </a:pPr>
            <a:r>
              <a:rPr lang="en-US" altLang="zh-CN" sz="2000" b="1">
                <a:solidFill>
                  <a:schemeClr val="bg1"/>
                </a:solidFill>
              </a:rPr>
              <a:t>Aakash Pahuja, Adrienne Wang, Murphy Wang, Narasimha Kamath Ardi, Rupa Ghosh, Xintian Su</a:t>
            </a:r>
            <a:endParaRPr lang="en-US" altLang="zh-CN" sz="2000" b="1">
              <a:solidFill>
                <a:schemeClr val="bg1"/>
              </a:solidFill>
              <a:cs typeface="Arial"/>
            </a:endParaRPr>
          </a:p>
        </p:txBody>
      </p:sp>
    </p:spTree>
    <p:custDataLst>
      <p:tags r:id="rId2"/>
    </p:custDataLst>
    <p:extLst>
      <p:ext uri="{BB962C8B-B14F-4D97-AF65-F5344CB8AC3E}">
        <p14:creationId xmlns:p14="http://schemas.microsoft.com/office/powerpoint/2010/main" val="41887131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îSlíḋè"/>
        <p:cNvGrpSpPr/>
        <p:nvPr/>
      </p:nvGrpSpPr>
      <p:grpSpPr>
        <a:xfrm>
          <a:off x="0" y="0"/>
          <a:ext cx="0" cy="0"/>
          <a:chOff x="0" y="0"/>
          <a:chExt cx="0" cy="0"/>
        </a:xfrm>
      </p:grpSpPr>
      <p:sp>
        <p:nvSpPr>
          <p:cNvPr id="2" name="iṡ1ídè">
            <a:extLst>
              <a:ext uri="{FF2B5EF4-FFF2-40B4-BE49-F238E27FC236}">
                <a16:creationId xmlns:a16="http://schemas.microsoft.com/office/drawing/2014/main" id="{D65B5052-EB07-42D2-87EB-BDC755B74EA8}"/>
              </a:ext>
            </a:extLst>
          </p:cNvPr>
          <p:cNvSpPr>
            <a:spLocks noGrp="1"/>
          </p:cNvSpPr>
          <p:nvPr>
            <p:ph type="title"/>
          </p:nvPr>
        </p:nvSpPr>
        <p:spPr>
          <a:xfrm>
            <a:off x="716441" y="427515"/>
            <a:ext cx="10850563" cy="611756"/>
          </a:xfrm>
        </p:spPr>
        <p:txBody>
          <a:bodyPr>
            <a:normAutofit fontScale="90000"/>
          </a:bodyPr>
          <a:lstStyle/>
          <a:p>
            <a:br>
              <a:rPr lang="en-US" altLang="zh-CN">
                <a:ea typeface="+mj-lt"/>
                <a:cs typeface="+mj-lt"/>
              </a:rPr>
            </a:br>
            <a:br>
              <a:rPr lang="en-US" altLang="zh-CN">
                <a:ea typeface="+mj-lt"/>
                <a:cs typeface="+mj-lt"/>
              </a:rPr>
            </a:br>
            <a:r>
              <a:rPr lang="en-US" altLang="zh-CN">
                <a:solidFill>
                  <a:srgbClr val="404040"/>
                </a:solidFill>
                <a:ea typeface="+mj-lt"/>
                <a:cs typeface="+mj-lt"/>
              </a:rPr>
              <a:t>Data Exploration -- Can we create images to balance image categories?</a:t>
            </a:r>
            <a:endParaRPr lang="en-US" altLang="zh-CN">
              <a:ea typeface="+mj-lt"/>
              <a:cs typeface="+mj-lt"/>
            </a:endParaRPr>
          </a:p>
        </p:txBody>
      </p:sp>
      <p:sp>
        <p:nvSpPr>
          <p:cNvPr id="3" name="išḷîḋe">
            <a:extLst>
              <a:ext uri="{FF2B5EF4-FFF2-40B4-BE49-F238E27FC236}">
                <a16:creationId xmlns:a16="http://schemas.microsoft.com/office/drawing/2014/main" id="{0E7101D8-E034-4626-8F13-6E8B34BF7E9D}"/>
              </a:ext>
            </a:extLst>
          </p:cNvPr>
          <p:cNvSpPr>
            <a:spLocks noGrp="1"/>
          </p:cNvSpPr>
          <p:nvPr>
            <p:ph type="ftr" sz="quarter" idx="11"/>
          </p:nvPr>
        </p:nvSpPr>
        <p:spPr/>
        <p:txBody>
          <a:bodyPr/>
          <a:lstStyle/>
          <a:p>
            <a:r>
              <a:rPr lang="en-US" altLang="zh-CN"/>
              <a:t>MSCA 31008 Data Mining - Group D </a:t>
            </a:r>
            <a:endParaRPr lang="zh-CN" altLang="en-US"/>
          </a:p>
        </p:txBody>
      </p:sp>
      <p:sp>
        <p:nvSpPr>
          <p:cNvPr id="4" name="iŝḷïdê">
            <a:extLst>
              <a:ext uri="{FF2B5EF4-FFF2-40B4-BE49-F238E27FC236}">
                <a16:creationId xmlns:a16="http://schemas.microsoft.com/office/drawing/2014/main" id="{40975C67-01F8-4817-8EF4-B03E0BA64F0F}"/>
              </a:ext>
            </a:extLst>
          </p:cNvPr>
          <p:cNvSpPr>
            <a:spLocks noGrp="1"/>
          </p:cNvSpPr>
          <p:nvPr>
            <p:ph type="sldNum" sz="quarter" idx="12"/>
          </p:nvPr>
        </p:nvSpPr>
        <p:spPr/>
        <p:txBody>
          <a:bodyPr/>
          <a:lstStyle/>
          <a:p>
            <a:fld id="{5DD3DB80-B894-403A-B48E-6FDC1A72010E}" type="slidenum">
              <a:rPr lang="zh-CN" altLang="en-US" smtClean="0"/>
              <a:pPr/>
              <a:t>10</a:t>
            </a:fld>
            <a:endParaRPr lang="zh-CN" altLang="en-US"/>
          </a:p>
        </p:txBody>
      </p:sp>
      <p:graphicFrame>
        <p:nvGraphicFramePr>
          <p:cNvPr id="6" name="Diagram 5">
            <a:extLst>
              <a:ext uri="{FF2B5EF4-FFF2-40B4-BE49-F238E27FC236}">
                <a16:creationId xmlns:a16="http://schemas.microsoft.com/office/drawing/2014/main" id="{186EC19E-7448-4119-980C-A453AD089938}"/>
              </a:ext>
            </a:extLst>
          </p:cNvPr>
          <p:cNvGraphicFramePr/>
          <p:nvPr>
            <p:extLst>
              <p:ext uri="{D42A27DB-BD31-4B8C-83A1-F6EECF244321}">
                <p14:modId xmlns:p14="http://schemas.microsoft.com/office/powerpoint/2010/main" val="1647520550"/>
              </p:ext>
            </p:extLst>
          </p:nvPr>
        </p:nvGraphicFramePr>
        <p:xfrm>
          <a:off x="-795" y="6676457"/>
          <a:ext cx="12285037" cy="2063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E7E09BA7-8B71-45FE-8383-B03EA9177BD3}"/>
              </a:ext>
            </a:extLst>
          </p:cNvPr>
          <p:cNvSpPr txBox="1"/>
          <p:nvPr/>
        </p:nvSpPr>
        <p:spPr>
          <a:xfrm>
            <a:off x="223990" y="1595679"/>
            <a:ext cx="7360729" cy="3970318"/>
          </a:xfrm>
          <a:prstGeom prst="rect">
            <a:avLst/>
          </a:prstGeom>
          <a:noFill/>
        </p:spPr>
        <p:txBody>
          <a:bodyPr wrap="square" lIns="91440" tIns="45720" rIns="91440" bIns="45720" rtlCol="0" anchor="t">
            <a:spAutoFit/>
          </a:bodyPr>
          <a:lstStyle/>
          <a:p>
            <a:endParaRPr lang="en-US"/>
          </a:p>
          <a:p>
            <a:pPr marL="285750" indent="-285750">
              <a:buFont typeface="Arial" panose="020B0604020202020204" pitchFamily="34" charset="0"/>
              <a:buChar char="•"/>
            </a:pPr>
            <a:r>
              <a:rPr lang="en-US">
                <a:cs typeface="Arial"/>
              </a:rPr>
              <a:t>Count of images in the different seedling categories showed that some categories had more images than others.</a:t>
            </a:r>
          </a:p>
          <a:p>
            <a:pPr marL="285750" indent="-285750">
              <a:buFont typeface="Arial" panose="020B0604020202020204" pitchFamily="34" charset="0"/>
              <a:buChar char="•"/>
            </a:pPr>
            <a:endParaRPr lang="en-US">
              <a:cs typeface="Arial"/>
            </a:endParaRPr>
          </a:p>
          <a:p>
            <a:pPr marL="285750" indent="-285750">
              <a:buFont typeface="Arial" panose="020B0604020202020204" pitchFamily="34" charset="0"/>
              <a:buChar char="•"/>
            </a:pPr>
            <a:r>
              <a:rPr lang="en-US">
                <a:cs typeface="Arial"/>
              </a:rPr>
              <a:t>How can we balance the data in case of images-</a:t>
            </a:r>
          </a:p>
          <a:p>
            <a:pPr marL="742950" lvl="1" indent="-285750">
              <a:buFont typeface="Arial" panose="020B0604020202020204" pitchFamily="34" charset="0"/>
              <a:buChar char="•"/>
            </a:pPr>
            <a:r>
              <a:rPr lang="en-US">
                <a:cs typeface="Arial"/>
              </a:rPr>
              <a:t>One option evaluated was the use of KDE to generate images</a:t>
            </a:r>
          </a:p>
          <a:p>
            <a:pPr marL="742950" lvl="1" indent="-285750">
              <a:buFont typeface="Arial" panose="020B0604020202020204" pitchFamily="34" charset="0"/>
              <a:buChar char="•"/>
            </a:pPr>
            <a:r>
              <a:rPr lang="en-US">
                <a:cs typeface="Arial"/>
              </a:rPr>
              <a:t>We used KDE with kernel=Gaussian and seaborn bandwidth to generate this image.</a:t>
            </a:r>
          </a:p>
          <a:p>
            <a:pPr marL="285750" indent="-285750">
              <a:buFont typeface="Arial" panose="020B0604020202020204" pitchFamily="34" charset="0"/>
              <a:buChar char="•"/>
            </a:pPr>
            <a:endParaRPr lang="en-US">
              <a:cs typeface="Arial"/>
            </a:endParaRPr>
          </a:p>
          <a:p>
            <a:pPr marL="285750" indent="-285750">
              <a:buFont typeface="Arial" panose="020B0604020202020204" pitchFamily="34" charset="0"/>
              <a:buChar char="•"/>
            </a:pPr>
            <a:endParaRPr lang="en-US">
              <a:cs typeface="Arial"/>
            </a:endParaRPr>
          </a:p>
          <a:p>
            <a:pPr marL="285750" indent="-285750">
              <a:buFont typeface="Arial" panose="020B0604020202020204" pitchFamily="34" charset="0"/>
              <a:buChar char="•"/>
            </a:pPr>
            <a:r>
              <a:rPr lang="en-US">
                <a:cs typeface="Arial"/>
              </a:rPr>
              <a:t>Conclusion- We chose not to use KDE to create additional images for certain categories due to the models we selected. (Random Forest uses the last layer of CNN to train so imbalanced data won't be problematic)</a:t>
            </a:r>
          </a:p>
        </p:txBody>
      </p:sp>
      <p:sp>
        <p:nvSpPr>
          <p:cNvPr id="5" name="TextBox 4">
            <a:extLst>
              <a:ext uri="{FF2B5EF4-FFF2-40B4-BE49-F238E27FC236}">
                <a16:creationId xmlns:a16="http://schemas.microsoft.com/office/drawing/2014/main" id="{B09CAAE4-BB56-4EE8-B5A5-10286E02A23B}"/>
              </a:ext>
            </a:extLst>
          </p:cNvPr>
          <p:cNvSpPr txBox="1"/>
          <p:nvPr/>
        </p:nvSpPr>
        <p:spPr>
          <a:xfrm>
            <a:off x="7736262" y="1339126"/>
            <a:ext cx="2672526" cy="369332"/>
          </a:xfrm>
          <a:prstGeom prst="rect">
            <a:avLst/>
          </a:prstGeom>
          <a:noFill/>
        </p:spPr>
        <p:txBody>
          <a:bodyPr wrap="none" lIns="91440" tIns="45720" rIns="91440" bIns="45720" rtlCol="0" anchor="t">
            <a:spAutoFit/>
          </a:bodyPr>
          <a:lstStyle/>
          <a:p>
            <a:r>
              <a:rPr lang="en-US"/>
              <a:t>KDE on a sample image</a:t>
            </a:r>
          </a:p>
        </p:txBody>
      </p:sp>
      <p:pic>
        <p:nvPicPr>
          <p:cNvPr id="58" name="Picture 58" descr="A screenshot of a cell phone&#10;&#10;Description automatically generated">
            <a:extLst>
              <a:ext uri="{FF2B5EF4-FFF2-40B4-BE49-F238E27FC236}">
                <a16:creationId xmlns:a16="http://schemas.microsoft.com/office/drawing/2014/main" id="{878DAAFB-6B28-43B1-A089-1B8D5D0E6600}"/>
              </a:ext>
            </a:extLst>
          </p:cNvPr>
          <p:cNvPicPr>
            <a:picLocks noChangeAspect="1"/>
          </p:cNvPicPr>
          <p:nvPr/>
        </p:nvPicPr>
        <p:blipFill>
          <a:blip r:embed="rId8"/>
          <a:stretch>
            <a:fillRect/>
          </a:stretch>
        </p:blipFill>
        <p:spPr>
          <a:xfrm>
            <a:off x="7671758" y="1781523"/>
            <a:ext cx="3792747" cy="4560159"/>
          </a:xfrm>
          <a:prstGeom prst="rect">
            <a:avLst/>
          </a:prstGeom>
        </p:spPr>
      </p:pic>
    </p:spTree>
    <p:custDataLst>
      <p:tags r:id="rId1"/>
    </p:custDataLst>
    <p:extLst>
      <p:ext uri="{BB962C8B-B14F-4D97-AF65-F5344CB8AC3E}">
        <p14:creationId xmlns:p14="http://schemas.microsoft.com/office/powerpoint/2010/main" val="544950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îSlíḋè"/>
        <p:cNvGrpSpPr/>
        <p:nvPr/>
      </p:nvGrpSpPr>
      <p:grpSpPr>
        <a:xfrm>
          <a:off x="0" y="0"/>
          <a:ext cx="0" cy="0"/>
          <a:chOff x="0" y="0"/>
          <a:chExt cx="0" cy="0"/>
        </a:xfrm>
      </p:grpSpPr>
      <p:sp>
        <p:nvSpPr>
          <p:cNvPr id="2" name="iṡ1ídè">
            <a:extLst>
              <a:ext uri="{FF2B5EF4-FFF2-40B4-BE49-F238E27FC236}">
                <a16:creationId xmlns:a16="http://schemas.microsoft.com/office/drawing/2014/main" id="{D65B5052-EB07-42D2-87EB-BDC755B74EA8}"/>
              </a:ext>
            </a:extLst>
          </p:cNvPr>
          <p:cNvSpPr>
            <a:spLocks noGrp="1"/>
          </p:cNvSpPr>
          <p:nvPr>
            <p:ph type="title"/>
          </p:nvPr>
        </p:nvSpPr>
        <p:spPr/>
        <p:txBody>
          <a:bodyPr/>
          <a:lstStyle/>
          <a:p>
            <a:r>
              <a:rPr lang="en-US" b="1" i="0" u="none" strike="noStrike">
                <a:solidFill>
                  <a:srgbClr val="404040"/>
                </a:solidFill>
                <a:effectLst/>
              </a:rPr>
              <a:t>Data Exploration -- Hierarchical </a:t>
            </a:r>
            <a:r>
              <a:rPr lang="en-US" altLang="zh-CN" b="1" i="0" u="none" strike="noStrike">
                <a:solidFill>
                  <a:srgbClr val="404040"/>
                </a:solidFill>
                <a:effectLst/>
              </a:rPr>
              <a:t>Clustering</a:t>
            </a:r>
            <a:r>
              <a:rPr lang="en-US" b="1" i="0" u="none" strike="noStrike">
                <a:solidFill>
                  <a:srgbClr val="404040"/>
                </a:solidFill>
                <a:effectLst/>
              </a:rPr>
              <a:t> </a:t>
            </a:r>
            <a:endParaRPr lang="zh-CN" altLang="en-US"/>
          </a:p>
        </p:txBody>
      </p:sp>
      <p:sp>
        <p:nvSpPr>
          <p:cNvPr id="3" name="išḷîḋe">
            <a:extLst>
              <a:ext uri="{FF2B5EF4-FFF2-40B4-BE49-F238E27FC236}">
                <a16:creationId xmlns:a16="http://schemas.microsoft.com/office/drawing/2014/main" id="{0E7101D8-E034-4626-8F13-6E8B34BF7E9D}"/>
              </a:ext>
            </a:extLst>
          </p:cNvPr>
          <p:cNvSpPr>
            <a:spLocks noGrp="1"/>
          </p:cNvSpPr>
          <p:nvPr>
            <p:ph type="ftr" sz="quarter" idx="11"/>
          </p:nvPr>
        </p:nvSpPr>
        <p:spPr/>
        <p:txBody>
          <a:bodyPr/>
          <a:lstStyle/>
          <a:p>
            <a:r>
              <a:rPr lang="en-US" altLang="zh-CN"/>
              <a:t>MSCA 31008 Data Mining - Group D </a:t>
            </a:r>
            <a:endParaRPr lang="zh-CN" altLang="en-US"/>
          </a:p>
        </p:txBody>
      </p:sp>
      <p:sp>
        <p:nvSpPr>
          <p:cNvPr id="4" name="iŝḷïdê">
            <a:extLst>
              <a:ext uri="{FF2B5EF4-FFF2-40B4-BE49-F238E27FC236}">
                <a16:creationId xmlns:a16="http://schemas.microsoft.com/office/drawing/2014/main" id="{40975C67-01F8-4817-8EF4-B03E0BA64F0F}"/>
              </a:ext>
            </a:extLst>
          </p:cNvPr>
          <p:cNvSpPr>
            <a:spLocks noGrp="1"/>
          </p:cNvSpPr>
          <p:nvPr>
            <p:ph type="sldNum" sz="quarter" idx="12"/>
          </p:nvPr>
        </p:nvSpPr>
        <p:spPr/>
        <p:txBody>
          <a:bodyPr/>
          <a:lstStyle/>
          <a:p>
            <a:fld id="{5DD3DB80-B894-403A-B48E-6FDC1A72010E}" type="slidenum">
              <a:rPr lang="zh-CN" altLang="en-US" smtClean="0"/>
              <a:pPr/>
              <a:t>11</a:t>
            </a:fld>
            <a:endParaRPr lang="zh-CN" altLang="en-US"/>
          </a:p>
        </p:txBody>
      </p:sp>
      <p:graphicFrame>
        <p:nvGraphicFramePr>
          <p:cNvPr id="6" name="Diagram 5">
            <a:extLst>
              <a:ext uri="{FF2B5EF4-FFF2-40B4-BE49-F238E27FC236}">
                <a16:creationId xmlns:a16="http://schemas.microsoft.com/office/drawing/2014/main" id="{186EC19E-7448-4119-980C-A453AD089938}"/>
              </a:ext>
            </a:extLst>
          </p:cNvPr>
          <p:cNvGraphicFramePr/>
          <p:nvPr/>
        </p:nvGraphicFramePr>
        <p:xfrm>
          <a:off x="-795" y="6676457"/>
          <a:ext cx="12285037" cy="2063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363D330C-D8F9-445B-A4F0-E71ACBD12C24}"/>
              </a:ext>
            </a:extLst>
          </p:cNvPr>
          <p:cNvPicPr>
            <a:picLocks noChangeAspect="1"/>
          </p:cNvPicPr>
          <p:nvPr/>
        </p:nvPicPr>
        <p:blipFill>
          <a:blip r:embed="rId8"/>
          <a:stretch>
            <a:fillRect/>
          </a:stretch>
        </p:blipFill>
        <p:spPr>
          <a:xfrm>
            <a:off x="4810125" y="1953283"/>
            <a:ext cx="6966777" cy="4172373"/>
          </a:xfrm>
          <a:prstGeom prst="rect">
            <a:avLst/>
          </a:prstGeom>
        </p:spPr>
      </p:pic>
      <p:sp>
        <p:nvSpPr>
          <p:cNvPr id="8" name="TextBox 7">
            <a:extLst>
              <a:ext uri="{FF2B5EF4-FFF2-40B4-BE49-F238E27FC236}">
                <a16:creationId xmlns:a16="http://schemas.microsoft.com/office/drawing/2014/main" id="{E7E09BA7-8B71-45FE-8383-B03EA9177BD3}"/>
              </a:ext>
            </a:extLst>
          </p:cNvPr>
          <p:cNvSpPr txBox="1"/>
          <p:nvPr/>
        </p:nvSpPr>
        <p:spPr>
          <a:xfrm>
            <a:off x="246568" y="1372424"/>
            <a:ext cx="4140201" cy="5601533"/>
          </a:xfrm>
          <a:prstGeom prst="rect">
            <a:avLst/>
          </a:prstGeom>
          <a:noFill/>
        </p:spPr>
        <p:txBody>
          <a:bodyPr wrap="square" lIns="91440" tIns="45720" rIns="91440" bIns="45720" rtlCol="0" anchor="t">
            <a:spAutoFit/>
          </a:bodyPr>
          <a:lstStyle/>
          <a:p>
            <a:endParaRPr lang="en-US"/>
          </a:p>
          <a:p>
            <a:pPr marL="285750" indent="-285750">
              <a:buFont typeface="Arial" panose="020B0604020202020204" pitchFamily="34" charset="0"/>
              <a:buChar char="•"/>
            </a:pPr>
            <a:r>
              <a:rPr lang="en-US" sz="1600"/>
              <a:t>Original image data after masking and segmenting is transferred into a format of (4700, 16384) </a:t>
            </a:r>
            <a:r>
              <a:rPr lang="en-US" sz="1600" err="1"/>
              <a:t>numpy</a:t>
            </a:r>
            <a:r>
              <a:rPr lang="en-US" sz="1600"/>
              <a:t> array. </a:t>
            </a:r>
          </a:p>
          <a:p>
            <a:pPr marL="285750" indent="-285750">
              <a:buFont typeface="Arial" panose="020B0604020202020204" pitchFamily="34" charset="0"/>
              <a:buChar char="•"/>
            </a:pPr>
            <a:endParaRPr lang="en-US" sz="1600"/>
          </a:p>
          <a:p>
            <a:r>
              <a:rPr lang="en-US" sz="1600"/>
              <a:t>Hierarchical Clustering: </a:t>
            </a:r>
          </a:p>
          <a:p>
            <a:pPr marL="285750" indent="-285750">
              <a:buFont typeface="Arial" panose="020B0604020202020204" pitchFamily="34" charset="0"/>
              <a:buChar char="•"/>
            </a:pPr>
            <a:r>
              <a:rPr lang="en-US" sz="1600"/>
              <a:t>8 Groups on train dataset when set the height equals to 4.  [ ward’s method (squared error)] </a:t>
            </a: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a:t>12 Groups on the train dataset if set the height equals to 3.0</a:t>
            </a: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a:cs typeface="Arial"/>
              </a:rPr>
              <a:t>Limitation: computational complexity in time and space </a:t>
            </a:r>
          </a:p>
          <a:p>
            <a:pPr marL="285750" indent="-285750">
              <a:buFont typeface="Arial" panose="020B0604020202020204" pitchFamily="34" charset="0"/>
              <a:buChar char="•"/>
            </a:pPr>
            <a:endParaRPr lang="en-US" sz="1600">
              <a:cs typeface="Arial"/>
            </a:endParaRPr>
          </a:p>
          <a:p>
            <a:pPr marL="285750" indent="-285750">
              <a:buFont typeface="Arial" panose="020B0604020202020204" pitchFamily="34" charset="0"/>
              <a:buChar char="•"/>
            </a:pPr>
            <a:r>
              <a:rPr lang="en-US" sz="1600">
                <a:cs typeface="Arial"/>
              </a:rPr>
              <a:t>Some species are combined together,  so should not expect too much out of clustering result</a:t>
            </a:r>
          </a:p>
          <a:p>
            <a:pPr marL="285750" indent="-285750">
              <a:buFont typeface="Arial" panose="020B0604020202020204" pitchFamily="34" charset="0"/>
              <a:buChar char="•"/>
            </a:pPr>
            <a:endParaRPr lang="en-US" sz="1600">
              <a:cs typeface="Arial"/>
            </a:endParaRPr>
          </a:p>
          <a:p>
            <a:pPr marL="285750" indent="-285750">
              <a:buFont typeface="Arial" panose="020B0604020202020204" pitchFamily="34" charset="0"/>
              <a:buChar char="•"/>
            </a:pPr>
            <a:endParaRPr lang="en-US">
              <a:cs typeface="Arial"/>
            </a:endParaRPr>
          </a:p>
          <a:p>
            <a:endParaRPr lang="en-US">
              <a:cs typeface="Arial"/>
            </a:endParaRPr>
          </a:p>
        </p:txBody>
      </p:sp>
      <p:sp>
        <p:nvSpPr>
          <p:cNvPr id="5" name="TextBox 4">
            <a:extLst>
              <a:ext uri="{FF2B5EF4-FFF2-40B4-BE49-F238E27FC236}">
                <a16:creationId xmlns:a16="http://schemas.microsoft.com/office/drawing/2014/main" id="{B09CAAE4-BB56-4EE8-B5A5-10286E02A23B}"/>
              </a:ext>
            </a:extLst>
          </p:cNvPr>
          <p:cNvSpPr txBox="1"/>
          <p:nvPr/>
        </p:nvSpPr>
        <p:spPr>
          <a:xfrm>
            <a:off x="4860790" y="1411013"/>
            <a:ext cx="3749809" cy="369332"/>
          </a:xfrm>
          <a:prstGeom prst="rect">
            <a:avLst/>
          </a:prstGeom>
          <a:noFill/>
        </p:spPr>
        <p:txBody>
          <a:bodyPr wrap="none" rtlCol="0">
            <a:spAutoFit/>
          </a:bodyPr>
          <a:lstStyle/>
          <a:p>
            <a:r>
              <a:rPr lang="en-US"/>
              <a:t>Dendrogram using Ward’s method:</a:t>
            </a:r>
          </a:p>
        </p:txBody>
      </p:sp>
    </p:spTree>
    <p:custDataLst>
      <p:tags r:id="rId1"/>
    </p:custDataLst>
    <p:extLst>
      <p:ext uri="{BB962C8B-B14F-4D97-AF65-F5344CB8AC3E}">
        <p14:creationId xmlns:p14="http://schemas.microsoft.com/office/powerpoint/2010/main" val="3145895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35A9E-DF8D-409A-9952-62F01E53797B}"/>
              </a:ext>
            </a:extLst>
          </p:cNvPr>
          <p:cNvSpPr>
            <a:spLocks noGrp="1"/>
          </p:cNvSpPr>
          <p:nvPr>
            <p:ph type="title"/>
          </p:nvPr>
        </p:nvSpPr>
        <p:spPr/>
        <p:txBody>
          <a:bodyPr/>
          <a:lstStyle/>
          <a:p>
            <a:r>
              <a:rPr lang="en-US" b="1" i="0" u="none" strike="noStrike">
                <a:solidFill>
                  <a:srgbClr val="404040"/>
                </a:solidFill>
                <a:effectLst/>
              </a:rPr>
              <a:t>Data Exploration – DBSCAN</a:t>
            </a:r>
            <a:endParaRPr lang="en-US"/>
          </a:p>
        </p:txBody>
      </p:sp>
      <p:sp>
        <p:nvSpPr>
          <p:cNvPr id="3" name="Footer Placeholder 2">
            <a:extLst>
              <a:ext uri="{FF2B5EF4-FFF2-40B4-BE49-F238E27FC236}">
                <a16:creationId xmlns:a16="http://schemas.microsoft.com/office/drawing/2014/main" id="{A4680C7E-3EC5-4B71-BFE2-DB3017A309B9}"/>
              </a:ext>
            </a:extLst>
          </p:cNvPr>
          <p:cNvSpPr>
            <a:spLocks noGrp="1"/>
          </p:cNvSpPr>
          <p:nvPr>
            <p:ph type="ftr" sz="quarter" idx="11"/>
          </p:nvPr>
        </p:nvSpPr>
        <p:spPr/>
        <p:txBody>
          <a:bodyPr/>
          <a:lstStyle/>
          <a:p>
            <a:r>
              <a:rPr lang="en-US" altLang="zh-CN"/>
              <a:t>MSCA 31008 Data Mining - Group D </a:t>
            </a:r>
            <a:endParaRPr lang="zh-CN" altLang="en-US"/>
          </a:p>
        </p:txBody>
      </p:sp>
      <p:sp>
        <p:nvSpPr>
          <p:cNvPr id="4" name="Slide Number Placeholder 3">
            <a:extLst>
              <a:ext uri="{FF2B5EF4-FFF2-40B4-BE49-F238E27FC236}">
                <a16:creationId xmlns:a16="http://schemas.microsoft.com/office/drawing/2014/main" id="{F763C873-9438-4453-9595-DE6E6D17704F}"/>
              </a:ext>
            </a:extLst>
          </p:cNvPr>
          <p:cNvSpPr>
            <a:spLocks noGrp="1"/>
          </p:cNvSpPr>
          <p:nvPr>
            <p:ph type="sldNum" sz="quarter" idx="12"/>
          </p:nvPr>
        </p:nvSpPr>
        <p:spPr/>
        <p:txBody>
          <a:bodyPr/>
          <a:lstStyle/>
          <a:p>
            <a:fld id="{5DD3DB80-B894-403A-B48E-6FDC1A72010E}" type="slidenum">
              <a:rPr lang="zh-CN" altLang="en-US" smtClean="0"/>
              <a:pPr/>
              <a:t>12</a:t>
            </a:fld>
            <a:endParaRPr lang="zh-CN" altLang="en-US"/>
          </a:p>
        </p:txBody>
      </p:sp>
      <p:graphicFrame>
        <p:nvGraphicFramePr>
          <p:cNvPr id="6" name="Diagram 5">
            <a:extLst>
              <a:ext uri="{FF2B5EF4-FFF2-40B4-BE49-F238E27FC236}">
                <a16:creationId xmlns:a16="http://schemas.microsoft.com/office/drawing/2014/main" id="{E4ED68E0-438B-4D09-A40A-41740D760E1D}"/>
              </a:ext>
            </a:extLst>
          </p:cNvPr>
          <p:cNvGraphicFramePr/>
          <p:nvPr>
            <p:extLst>
              <p:ext uri="{D42A27DB-BD31-4B8C-83A1-F6EECF244321}">
                <p14:modId xmlns:p14="http://schemas.microsoft.com/office/powerpoint/2010/main" val="1647520550"/>
              </p:ext>
            </p:extLst>
          </p:nvPr>
        </p:nvGraphicFramePr>
        <p:xfrm>
          <a:off x="-795" y="6676457"/>
          <a:ext cx="12285037" cy="2063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C35CDEFF-17D3-4401-BFC8-841044D2737C}"/>
              </a:ext>
            </a:extLst>
          </p:cNvPr>
          <p:cNvPicPr>
            <a:picLocks noChangeAspect="1"/>
          </p:cNvPicPr>
          <p:nvPr/>
        </p:nvPicPr>
        <p:blipFill>
          <a:blip r:embed="rId7"/>
          <a:stretch>
            <a:fillRect/>
          </a:stretch>
        </p:blipFill>
        <p:spPr>
          <a:xfrm>
            <a:off x="7033365" y="1144681"/>
            <a:ext cx="4158641" cy="2284319"/>
          </a:xfrm>
          <a:prstGeom prst="rect">
            <a:avLst/>
          </a:prstGeom>
        </p:spPr>
      </p:pic>
      <p:sp>
        <p:nvSpPr>
          <p:cNvPr id="7" name="TextBox 6">
            <a:extLst>
              <a:ext uri="{FF2B5EF4-FFF2-40B4-BE49-F238E27FC236}">
                <a16:creationId xmlns:a16="http://schemas.microsoft.com/office/drawing/2014/main" id="{442EC08A-1912-4B46-B8FB-DD311C3260A6}"/>
              </a:ext>
            </a:extLst>
          </p:cNvPr>
          <p:cNvSpPr txBox="1"/>
          <p:nvPr/>
        </p:nvSpPr>
        <p:spPr>
          <a:xfrm>
            <a:off x="669924" y="1543913"/>
            <a:ext cx="5630668" cy="5355312"/>
          </a:xfrm>
          <a:prstGeom prst="rect">
            <a:avLst/>
          </a:prstGeom>
          <a:noFill/>
        </p:spPr>
        <p:txBody>
          <a:bodyPr wrap="square" rtlCol="0">
            <a:spAutoFit/>
          </a:bodyPr>
          <a:lstStyle/>
          <a:p>
            <a:r>
              <a:rPr lang="en-US"/>
              <a:t>K-NN method suggest eps ~ 0.3 -  0.55</a:t>
            </a:r>
          </a:p>
          <a:p>
            <a:endParaRPr lang="en-US"/>
          </a:p>
          <a:p>
            <a:r>
              <a:rPr lang="en-US"/>
              <a:t>Since the dimension (attributes) of the data is too big to visualize,  only 2 dimensions are selected to draw. </a:t>
            </a:r>
          </a:p>
          <a:p>
            <a:endParaRPr lang="en-US"/>
          </a:p>
          <a:p>
            <a:r>
              <a:rPr lang="en-US"/>
              <a:t>The number of clusters is always 1 with eps in range of (0.3, 0.55)</a:t>
            </a:r>
          </a:p>
          <a:p>
            <a:endParaRPr lang="en-US"/>
          </a:p>
          <a:p>
            <a:r>
              <a:rPr lang="en-US"/>
              <a:t>Limitations: DBSCAN does not work well on high dimensional data</a:t>
            </a:r>
          </a:p>
          <a:p>
            <a:endParaRPr lang="en-US"/>
          </a:p>
          <a:p>
            <a:r>
              <a:rPr lang="en-US"/>
              <a:t>(Data has 16384 columns as attributes)</a:t>
            </a:r>
          </a:p>
          <a:p>
            <a:endParaRPr lang="en-US"/>
          </a:p>
          <a:p>
            <a:r>
              <a:rPr lang="en-US"/>
              <a:t>Possible Reason: Image size, color intensities, and leave shapes are not consistent after transformation into 2D numerical arrays, may result inaccurate result. </a:t>
            </a:r>
          </a:p>
          <a:p>
            <a:endParaRPr lang="en-US"/>
          </a:p>
          <a:p>
            <a:endParaRPr lang="en-US"/>
          </a:p>
        </p:txBody>
      </p:sp>
      <p:pic>
        <p:nvPicPr>
          <p:cNvPr id="8" name="Picture 7">
            <a:extLst>
              <a:ext uri="{FF2B5EF4-FFF2-40B4-BE49-F238E27FC236}">
                <a16:creationId xmlns:a16="http://schemas.microsoft.com/office/drawing/2014/main" id="{53A7D386-8942-4A7A-8AEF-988895C3ADC6}"/>
              </a:ext>
            </a:extLst>
          </p:cNvPr>
          <p:cNvPicPr>
            <a:picLocks noChangeAspect="1"/>
          </p:cNvPicPr>
          <p:nvPr/>
        </p:nvPicPr>
        <p:blipFill>
          <a:blip r:embed="rId8"/>
          <a:stretch>
            <a:fillRect/>
          </a:stretch>
        </p:blipFill>
        <p:spPr>
          <a:xfrm>
            <a:off x="7277623" y="3658613"/>
            <a:ext cx="4027117" cy="2617374"/>
          </a:xfrm>
          <a:prstGeom prst="rect">
            <a:avLst/>
          </a:prstGeom>
        </p:spPr>
      </p:pic>
      <p:sp>
        <p:nvSpPr>
          <p:cNvPr id="9" name="TextBox 8">
            <a:extLst>
              <a:ext uri="{FF2B5EF4-FFF2-40B4-BE49-F238E27FC236}">
                <a16:creationId xmlns:a16="http://schemas.microsoft.com/office/drawing/2014/main" id="{6FB3C8E4-FAF4-4CB0-8A35-462B9152FD78}"/>
              </a:ext>
            </a:extLst>
          </p:cNvPr>
          <p:cNvSpPr txBox="1"/>
          <p:nvPr/>
        </p:nvSpPr>
        <p:spPr>
          <a:xfrm>
            <a:off x="7806591" y="6284651"/>
            <a:ext cx="2258952" cy="276999"/>
          </a:xfrm>
          <a:prstGeom prst="rect">
            <a:avLst/>
          </a:prstGeom>
          <a:noFill/>
        </p:spPr>
        <p:txBody>
          <a:bodyPr wrap="none" rtlCol="0">
            <a:spAutoFit/>
          </a:bodyPr>
          <a:lstStyle/>
          <a:p>
            <a:r>
              <a:rPr lang="en-US" sz="1200"/>
              <a:t>Eps = 0.35, </a:t>
            </a:r>
            <a:r>
              <a:rPr lang="en-US" sz="1200" err="1"/>
              <a:t>min_samples</a:t>
            </a:r>
            <a:r>
              <a:rPr lang="en-US" sz="1200"/>
              <a:t> = 10</a:t>
            </a:r>
          </a:p>
        </p:txBody>
      </p:sp>
    </p:spTree>
    <p:extLst>
      <p:ext uri="{BB962C8B-B14F-4D97-AF65-F5344CB8AC3E}">
        <p14:creationId xmlns:p14="http://schemas.microsoft.com/office/powerpoint/2010/main" val="967300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35504A6-FF87-41C1-98AD-7931F53A7C2C}"/>
              </a:ext>
            </a:extLst>
          </p:cNvPr>
          <p:cNvSpPr>
            <a:spLocks noGrp="1"/>
          </p:cNvSpPr>
          <p:nvPr>
            <p:ph type="ftr" sz="quarter" idx="11"/>
          </p:nvPr>
        </p:nvSpPr>
        <p:spPr/>
        <p:txBody>
          <a:bodyPr/>
          <a:lstStyle/>
          <a:p>
            <a:r>
              <a:rPr lang="en-US" altLang="zh-CN"/>
              <a:t>MSCA 31008 Data Mining - Group D </a:t>
            </a:r>
            <a:endParaRPr lang="zh-CN" altLang="en-US"/>
          </a:p>
        </p:txBody>
      </p:sp>
      <p:sp>
        <p:nvSpPr>
          <p:cNvPr id="3" name="Slide Number Placeholder 2">
            <a:extLst>
              <a:ext uri="{FF2B5EF4-FFF2-40B4-BE49-F238E27FC236}">
                <a16:creationId xmlns:a16="http://schemas.microsoft.com/office/drawing/2014/main" id="{6F975104-E951-4B3A-8E5E-3ECDA5A3DB24}"/>
              </a:ext>
            </a:extLst>
          </p:cNvPr>
          <p:cNvSpPr>
            <a:spLocks noGrp="1"/>
          </p:cNvSpPr>
          <p:nvPr>
            <p:ph type="sldNum" sz="quarter" idx="12"/>
          </p:nvPr>
        </p:nvSpPr>
        <p:spPr/>
        <p:txBody>
          <a:bodyPr/>
          <a:lstStyle/>
          <a:p>
            <a:fld id="{5DD3DB80-B894-403A-B48E-6FDC1A72010E}" type="slidenum">
              <a:rPr lang="zh-CN" altLang="en-US" smtClean="0"/>
              <a:pPr/>
              <a:t>13</a:t>
            </a:fld>
            <a:endParaRPr lang="zh-CN" altLang="en-US"/>
          </a:p>
        </p:txBody>
      </p:sp>
      <p:sp>
        <p:nvSpPr>
          <p:cNvPr id="4" name="Title 3">
            <a:extLst>
              <a:ext uri="{FF2B5EF4-FFF2-40B4-BE49-F238E27FC236}">
                <a16:creationId xmlns:a16="http://schemas.microsoft.com/office/drawing/2014/main" id="{B3105DEB-A5D5-466B-B2BF-D920837BD14A}"/>
              </a:ext>
            </a:extLst>
          </p:cNvPr>
          <p:cNvSpPr>
            <a:spLocks noGrp="1"/>
          </p:cNvSpPr>
          <p:nvPr>
            <p:ph type="title"/>
          </p:nvPr>
        </p:nvSpPr>
        <p:spPr/>
        <p:txBody>
          <a:bodyPr/>
          <a:lstStyle/>
          <a:p>
            <a:r>
              <a:rPr lang="en-US" b="1" i="0" u="none" strike="noStrike">
                <a:solidFill>
                  <a:srgbClr val="404040"/>
                </a:solidFill>
                <a:effectLst/>
              </a:rPr>
              <a:t>Data Exploration – K-Means Clustering</a:t>
            </a:r>
            <a:endParaRPr lang="en-US"/>
          </a:p>
        </p:txBody>
      </p:sp>
      <p:pic>
        <p:nvPicPr>
          <p:cNvPr id="6" name="Content Placeholder 5">
            <a:extLst>
              <a:ext uri="{FF2B5EF4-FFF2-40B4-BE49-F238E27FC236}">
                <a16:creationId xmlns:a16="http://schemas.microsoft.com/office/drawing/2014/main" id="{D2324F25-45C5-4F4E-8639-5289D5B01CCF}"/>
              </a:ext>
            </a:extLst>
          </p:cNvPr>
          <p:cNvPicPr>
            <a:picLocks noGrp="1" noChangeAspect="1"/>
          </p:cNvPicPr>
          <p:nvPr>
            <p:ph sz="quarter" idx="13"/>
          </p:nvPr>
        </p:nvPicPr>
        <p:blipFill>
          <a:blip r:embed="rId2"/>
          <a:stretch>
            <a:fillRect/>
          </a:stretch>
        </p:blipFill>
        <p:spPr>
          <a:xfrm>
            <a:off x="5709745" y="1361953"/>
            <a:ext cx="6575573" cy="3763190"/>
          </a:xfrm>
          <a:prstGeom prst="rect">
            <a:avLst/>
          </a:prstGeom>
        </p:spPr>
      </p:pic>
      <p:sp>
        <p:nvSpPr>
          <p:cNvPr id="7" name="TextBox 6">
            <a:extLst>
              <a:ext uri="{FF2B5EF4-FFF2-40B4-BE49-F238E27FC236}">
                <a16:creationId xmlns:a16="http://schemas.microsoft.com/office/drawing/2014/main" id="{2E299F1C-5B70-4D83-980C-E48407B5B950}"/>
              </a:ext>
            </a:extLst>
          </p:cNvPr>
          <p:cNvSpPr txBox="1"/>
          <p:nvPr/>
        </p:nvSpPr>
        <p:spPr>
          <a:xfrm>
            <a:off x="480164" y="1703539"/>
            <a:ext cx="4743189" cy="3416320"/>
          </a:xfrm>
          <a:prstGeom prst="rect">
            <a:avLst/>
          </a:prstGeom>
          <a:noFill/>
        </p:spPr>
        <p:txBody>
          <a:bodyPr wrap="square" rtlCol="0">
            <a:spAutoFit/>
          </a:bodyPr>
          <a:lstStyle/>
          <a:p>
            <a:pPr marL="285750" indent="-285750">
              <a:buFont typeface="Arial" panose="020B0604020202020204" pitchFamily="34" charset="0"/>
              <a:buChar char="•"/>
            </a:pPr>
            <a:r>
              <a:rPr lang="en-US"/>
              <a:t>Using elbow method to select the optimum number of clusters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The inertia plot does not converge to a steady horizontal line when k is in range of 30. </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Known species = 12.</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K-Mean method is not a good clustering model in this case</a:t>
            </a:r>
          </a:p>
          <a:p>
            <a:pPr marL="285750" indent="-285750">
              <a:buFont typeface="Arial" panose="020B0604020202020204" pitchFamily="34" charset="0"/>
              <a:buChar char="•"/>
            </a:pPr>
            <a:endParaRPr lang="en-US"/>
          </a:p>
        </p:txBody>
      </p:sp>
      <p:graphicFrame>
        <p:nvGraphicFramePr>
          <p:cNvPr id="9" name="Diagram 8">
            <a:extLst>
              <a:ext uri="{FF2B5EF4-FFF2-40B4-BE49-F238E27FC236}">
                <a16:creationId xmlns:a16="http://schemas.microsoft.com/office/drawing/2014/main" id="{CBE21145-0BBB-4DC2-9419-5E322D2C987D}"/>
              </a:ext>
            </a:extLst>
          </p:cNvPr>
          <p:cNvGraphicFramePr/>
          <p:nvPr>
            <p:extLst>
              <p:ext uri="{D42A27DB-BD31-4B8C-83A1-F6EECF244321}">
                <p14:modId xmlns:p14="http://schemas.microsoft.com/office/powerpoint/2010/main" val="343775204"/>
              </p:ext>
            </p:extLst>
          </p:nvPr>
        </p:nvGraphicFramePr>
        <p:xfrm>
          <a:off x="-795" y="6676457"/>
          <a:ext cx="12285037" cy="2063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TextBox 14">
            <a:extLst>
              <a:ext uri="{FF2B5EF4-FFF2-40B4-BE49-F238E27FC236}">
                <a16:creationId xmlns:a16="http://schemas.microsoft.com/office/drawing/2014/main" id="{13FB64E0-72C8-4E64-9BC4-66E9804A08EC}"/>
              </a:ext>
            </a:extLst>
          </p:cNvPr>
          <p:cNvSpPr txBox="1"/>
          <p:nvPr/>
        </p:nvSpPr>
        <p:spPr>
          <a:xfrm>
            <a:off x="664779" y="5499538"/>
            <a:ext cx="916764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All clustering models are applied just to explore our data, and the data is transformed into a (4750 * </a:t>
            </a:r>
            <a:r>
              <a:rPr lang="en-US" altLang="ja-JP"/>
              <a:t>16384) matrix</a:t>
            </a:r>
            <a:endParaRPr lang="en-US" altLang="ja-JP">
              <a:cs typeface="Arial"/>
            </a:endParaRPr>
          </a:p>
        </p:txBody>
      </p:sp>
    </p:spTree>
    <p:extLst>
      <p:ext uri="{BB962C8B-B14F-4D97-AF65-F5344CB8AC3E}">
        <p14:creationId xmlns:p14="http://schemas.microsoft.com/office/powerpoint/2010/main" val="2530629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iśľidè"/>
        <p:cNvGrpSpPr/>
        <p:nvPr/>
      </p:nvGrpSpPr>
      <p:grpSpPr>
        <a:xfrm>
          <a:off x="0" y="0"/>
          <a:ext cx="0" cy="0"/>
          <a:chOff x="0" y="0"/>
          <a:chExt cx="0" cy="0"/>
        </a:xfrm>
      </p:grpSpPr>
      <p:sp>
        <p:nvSpPr>
          <p:cNvPr id="6" name="íṡḷïḋê"/>
          <p:cNvSpPr>
            <a:spLocks noGrp="1"/>
          </p:cNvSpPr>
          <p:nvPr>
            <p:ph type="body" idx="1"/>
          </p:nvPr>
        </p:nvSpPr>
        <p:spPr>
          <a:xfrm>
            <a:off x="1329716" y="3733800"/>
            <a:ext cx="3553570" cy="436123"/>
          </a:xfrm>
        </p:spPr>
        <p:txBody>
          <a:bodyPr>
            <a:noAutofit/>
          </a:bodyPr>
          <a:lstStyle/>
          <a:p>
            <a:r>
              <a:rPr lang="en-US" altLang="zh-CN" sz="2400">
                <a:solidFill>
                  <a:schemeClr val="bg1"/>
                </a:solidFill>
              </a:rPr>
              <a:t>Masking  / Segmentation / Sharpening  </a:t>
            </a:r>
            <a:endParaRPr lang="zh-CN" altLang="en-US" sz="2400">
              <a:solidFill>
                <a:schemeClr val="bg1"/>
              </a:solidFill>
              <a:cs typeface="Arial"/>
            </a:endParaRPr>
          </a:p>
        </p:txBody>
      </p:sp>
      <p:sp>
        <p:nvSpPr>
          <p:cNvPr id="9" name="ïSļíḑê">
            <a:extLst>
              <a:ext uri="{FF2B5EF4-FFF2-40B4-BE49-F238E27FC236}">
                <a16:creationId xmlns:a16="http://schemas.microsoft.com/office/drawing/2014/main" id="{04F69230-F3A6-4586-9371-A858F4763E9F}"/>
              </a:ext>
            </a:extLst>
          </p:cNvPr>
          <p:cNvSpPr txBox="1"/>
          <p:nvPr/>
        </p:nvSpPr>
        <p:spPr>
          <a:xfrm>
            <a:off x="1329715" y="2380418"/>
            <a:ext cx="1023516" cy="889909"/>
          </a:xfrm>
          <a:prstGeom prst="rect">
            <a:avLst/>
          </a:prstGeom>
          <a:noFill/>
          <a:ln w="117475">
            <a:noFill/>
          </a:ln>
        </p:spPr>
        <p:txBody>
          <a:bodyPr wrap="none" rtlCol="0">
            <a:prstTxWarp prst="textPlain">
              <a:avLst/>
            </a:prstTxWarp>
            <a:spAutoFit/>
          </a:bodyPr>
          <a:lstStyle/>
          <a:p>
            <a:r>
              <a:rPr lang="en-US" altLang="zh-CN" spc="100">
                <a:solidFill>
                  <a:schemeClr val="accent1"/>
                </a:solidFill>
                <a:latin typeface="Impact" panose="020B0806030902050204" pitchFamily="34" charset="0"/>
                <a:cs typeface="Arial" panose="020B0604020202020204" pitchFamily="34" charset="0"/>
              </a:rPr>
              <a:t>/</a:t>
            </a:r>
            <a:r>
              <a:rPr lang="en-US" altLang="zh-CN" sz="100" spc="100">
                <a:solidFill>
                  <a:schemeClr val="accent1"/>
                </a:solidFill>
                <a:latin typeface="Impact" panose="020B0806030902050204" pitchFamily="34" charset="0"/>
                <a:cs typeface="Arial" panose="020B0604020202020204" pitchFamily="34" charset="0"/>
              </a:rPr>
              <a:t>  </a:t>
            </a:r>
            <a:r>
              <a:rPr lang="en-US" altLang="zh-CN" spc="100">
                <a:solidFill>
                  <a:schemeClr val="accent1"/>
                </a:solidFill>
                <a:latin typeface="Impact" panose="020B0806030902050204" pitchFamily="34" charset="0"/>
                <a:cs typeface="Arial" panose="020B0604020202020204" pitchFamily="34" charset="0"/>
              </a:rPr>
              <a:t>03</a:t>
            </a:r>
            <a:endParaRPr lang="zh-CN" altLang="en-US" spc="100">
              <a:solidFill>
                <a:schemeClr val="accent1"/>
              </a:solidFill>
              <a:latin typeface="Impact" panose="020B0806030902050204" pitchFamily="34" charset="0"/>
              <a:cs typeface="Arial" panose="020B0604020202020204" pitchFamily="34" charset="0"/>
            </a:endParaRPr>
          </a:p>
        </p:txBody>
      </p:sp>
      <p:sp>
        <p:nvSpPr>
          <p:cNvPr id="2" name="TextBox 1">
            <a:extLst>
              <a:ext uri="{FF2B5EF4-FFF2-40B4-BE49-F238E27FC236}">
                <a16:creationId xmlns:a16="http://schemas.microsoft.com/office/drawing/2014/main" id="{93EC2E32-5B86-4F19-BADB-D59DB291B19C}"/>
              </a:ext>
            </a:extLst>
          </p:cNvPr>
          <p:cNvSpPr txBox="1"/>
          <p:nvPr/>
        </p:nvSpPr>
        <p:spPr>
          <a:xfrm>
            <a:off x="2598821" y="2582779"/>
            <a:ext cx="7443537" cy="769441"/>
          </a:xfrm>
          <a:prstGeom prst="rect">
            <a:avLst/>
          </a:prstGeom>
          <a:noFill/>
        </p:spPr>
        <p:txBody>
          <a:bodyPr wrap="square" rtlCol="0">
            <a:spAutoFit/>
          </a:bodyPr>
          <a:lstStyle/>
          <a:p>
            <a:r>
              <a:rPr lang="en-US" sz="4400">
                <a:solidFill>
                  <a:schemeClr val="bg1">
                    <a:lumMod val="95000"/>
                  </a:schemeClr>
                </a:solidFill>
              </a:rPr>
              <a:t>Data Preparation</a:t>
            </a:r>
          </a:p>
        </p:txBody>
      </p:sp>
    </p:spTree>
    <p:custDataLst>
      <p:tags r:id="rId1"/>
    </p:custDataLst>
    <p:extLst>
      <p:ext uri="{BB962C8B-B14F-4D97-AF65-F5344CB8AC3E}">
        <p14:creationId xmlns:p14="http://schemas.microsoft.com/office/powerpoint/2010/main" val="6740857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1F117-D6AB-4C0B-83FA-17A364DFC994}"/>
              </a:ext>
            </a:extLst>
          </p:cNvPr>
          <p:cNvSpPr>
            <a:spLocks noGrp="1"/>
          </p:cNvSpPr>
          <p:nvPr>
            <p:ph type="title"/>
          </p:nvPr>
        </p:nvSpPr>
        <p:spPr/>
        <p:txBody>
          <a:bodyPr/>
          <a:lstStyle/>
          <a:p>
            <a:r>
              <a:rPr lang="en-US">
                <a:cs typeface="Arial"/>
              </a:rPr>
              <a:t>How did we process Image data?</a:t>
            </a:r>
            <a:br>
              <a:rPr lang="en-US">
                <a:cs typeface="Arial"/>
              </a:rPr>
            </a:br>
            <a:r>
              <a:rPr lang="en-US">
                <a:cs typeface="Arial"/>
              </a:rPr>
              <a:t>Masking  / Segmentation / Sharpening  </a:t>
            </a:r>
            <a:endParaRPr lang="en-US"/>
          </a:p>
        </p:txBody>
      </p:sp>
      <p:sp>
        <p:nvSpPr>
          <p:cNvPr id="3" name="Footer Placeholder 2">
            <a:extLst>
              <a:ext uri="{FF2B5EF4-FFF2-40B4-BE49-F238E27FC236}">
                <a16:creationId xmlns:a16="http://schemas.microsoft.com/office/drawing/2014/main" id="{5FC572E5-3BFF-4739-8BF5-5E3EECA08BA3}"/>
              </a:ext>
            </a:extLst>
          </p:cNvPr>
          <p:cNvSpPr>
            <a:spLocks noGrp="1"/>
          </p:cNvSpPr>
          <p:nvPr>
            <p:ph type="ftr" sz="quarter" idx="11"/>
          </p:nvPr>
        </p:nvSpPr>
        <p:spPr/>
        <p:txBody>
          <a:bodyPr/>
          <a:lstStyle/>
          <a:p>
            <a:r>
              <a:rPr lang="en-US" altLang="zh-CN"/>
              <a:t>MSCA 31008 Data Mining - Group D </a:t>
            </a:r>
            <a:endParaRPr lang="zh-CN" altLang="en-US"/>
          </a:p>
        </p:txBody>
      </p:sp>
      <p:sp>
        <p:nvSpPr>
          <p:cNvPr id="4" name="Slide Number Placeholder 3">
            <a:extLst>
              <a:ext uri="{FF2B5EF4-FFF2-40B4-BE49-F238E27FC236}">
                <a16:creationId xmlns:a16="http://schemas.microsoft.com/office/drawing/2014/main" id="{370C1BCD-77DA-4063-B261-529DCA4FF17D}"/>
              </a:ext>
            </a:extLst>
          </p:cNvPr>
          <p:cNvSpPr>
            <a:spLocks noGrp="1"/>
          </p:cNvSpPr>
          <p:nvPr>
            <p:ph type="sldNum" sz="quarter" idx="12"/>
          </p:nvPr>
        </p:nvSpPr>
        <p:spPr/>
        <p:txBody>
          <a:bodyPr/>
          <a:lstStyle/>
          <a:p>
            <a:fld id="{5DD3DB80-B894-403A-B48E-6FDC1A72010E}" type="slidenum">
              <a:rPr lang="zh-CN" altLang="en-US" smtClean="0"/>
              <a:pPr/>
              <a:t>15</a:t>
            </a:fld>
            <a:endParaRPr lang="zh-CN" altLang="en-US"/>
          </a:p>
        </p:txBody>
      </p:sp>
      <p:sp>
        <p:nvSpPr>
          <p:cNvPr id="5" name="TextBox 4">
            <a:extLst>
              <a:ext uri="{FF2B5EF4-FFF2-40B4-BE49-F238E27FC236}">
                <a16:creationId xmlns:a16="http://schemas.microsoft.com/office/drawing/2014/main" id="{24B39CAA-13FC-4452-A91E-3931D51F9779}"/>
              </a:ext>
            </a:extLst>
          </p:cNvPr>
          <p:cNvSpPr txBox="1"/>
          <p:nvPr/>
        </p:nvSpPr>
        <p:spPr>
          <a:xfrm>
            <a:off x="604838" y="1330063"/>
            <a:ext cx="10906392"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b="1" u="sng">
                <a:cs typeface="Arial"/>
              </a:rPr>
              <a:t>What is Image Masking? </a:t>
            </a:r>
            <a:r>
              <a:rPr lang="en-US">
                <a:cs typeface="Arial"/>
              </a:rPr>
              <a:t>Image masking is the process of revealing relevant portions of the image and hiding unnecessary portions.</a:t>
            </a:r>
          </a:p>
          <a:p>
            <a:pPr marL="742950" lvl="1" indent="-285750" algn="just">
              <a:buFont typeface="Arial"/>
              <a:buChar char="•"/>
            </a:pPr>
            <a:r>
              <a:rPr lang="en-US">
                <a:ea typeface="+mn-lt"/>
                <a:cs typeface="+mn-lt"/>
              </a:rPr>
              <a:t>The main logic behind masking is to identify the </a:t>
            </a:r>
            <a:r>
              <a:rPr lang="en-US" b="1">
                <a:ea typeface="+mn-lt"/>
                <a:cs typeface="+mn-lt"/>
              </a:rPr>
              <a:t>green portion</a:t>
            </a:r>
            <a:r>
              <a:rPr lang="en-US">
                <a:ea typeface="+mn-lt"/>
                <a:cs typeface="+mn-lt"/>
              </a:rPr>
              <a:t> of the image and mask them for both train and test images.</a:t>
            </a:r>
            <a:endParaRPr lang="en-US">
              <a:cs typeface="Arial"/>
            </a:endParaRPr>
          </a:p>
          <a:p>
            <a:pPr marL="742950" lvl="1" indent="-285750" algn="just">
              <a:buFont typeface="Arial"/>
              <a:buChar char="•"/>
            </a:pPr>
            <a:r>
              <a:rPr lang="en-US">
                <a:cs typeface="Arial"/>
              </a:rPr>
              <a:t>For our project, the leaves of seedling are the portions to be masked. Because, each seedling has different leaves shape, which is a key criterion for our model to distinguish/classify different seedlings.</a:t>
            </a:r>
          </a:p>
          <a:p>
            <a:pPr marL="742950" lvl="1" indent="-285750" algn="just">
              <a:buFont typeface="Arial"/>
              <a:buChar char="•"/>
            </a:pPr>
            <a:r>
              <a:rPr lang="en-US">
                <a:ea typeface="+mn-lt"/>
                <a:cs typeface="+mn-lt"/>
              </a:rPr>
              <a:t>In addition to masking our images, we also had to resize/standardize our images to a fixed size, as our train and test images were of different sizes and shapes. This step literally helped us to keep our image size consistent. </a:t>
            </a:r>
            <a:r>
              <a:rPr lang="en-US" sz="1600">
                <a:ea typeface="+mn-lt"/>
                <a:cs typeface="+mn-lt"/>
              </a:rPr>
              <a:t>(e.g. Used 45x45 for InceptionV3, 64X64 for Clustering and 256x256x1 for CNN – shape of our processed images)</a:t>
            </a:r>
          </a:p>
          <a:p>
            <a:pPr marL="285750" indent="-285750" algn="just">
              <a:buFont typeface="Arial"/>
              <a:buChar char="•"/>
            </a:pPr>
            <a:endParaRPr lang="en-US">
              <a:cs typeface="Arial"/>
            </a:endParaRPr>
          </a:p>
          <a:p>
            <a:pPr marL="285750" indent="-285750" algn="just">
              <a:buFont typeface="Arial"/>
              <a:buChar char="•"/>
            </a:pPr>
            <a:r>
              <a:rPr lang="en-US" b="1" u="sng">
                <a:cs typeface="Arial"/>
              </a:rPr>
              <a:t>How did we mask our images? </a:t>
            </a:r>
          </a:p>
          <a:p>
            <a:pPr marL="742950" lvl="1" indent="-285750" algn="just">
              <a:buFont typeface="Arial"/>
              <a:buChar char="•"/>
            </a:pPr>
            <a:r>
              <a:rPr lang="en-US">
                <a:cs typeface="Arial"/>
              </a:rPr>
              <a:t>To achieve this, we utilized </a:t>
            </a:r>
            <a:r>
              <a:rPr lang="en-US" b="1">
                <a:cs typeface="Arial"/>
              </a:rPr>
              <a:t>OpenCV</a:t>
            </a:r>
            <a:r>
              <a:rPr lang="en-US">
                <a:cs typeface="Arial"/>
              </a:rPr>
              <a:t> (</a:t>
            </a:r>
            <a:r>
              <a:rPr lang="en-US">
                <a:ea typeface="+mn-lt"/>
                <a:cs typeface="+mn-lt"/>
              </a:rPr>
              <a:t>Open Source Computer Vision Library).</a:t>
            </a:r>
          </a:p>
          <a:p>
            <a:pPr marL="742950" lvl="1" indent="-285750" algn="just">
              <a:buFont typeface="Arial"/>
              <a:buChar char="•"/>
            </a:pPr>
            <a:r>
              <a:rPr lang="en-US">
                <a:ea typeface="+mn-lt"/>
                <a:cs typeface="+mn-lt"/>
              </a:rPr>
              <a:t>OpenCV utilizes color detection API's, that identifies pixels in an image that match a specified color or color range (green in our case) which is given as an input by us.</a:t>
            </a:r>
            <a:endParaRPr lang="en-US">
              <a:cs typeface="Arial"/>
            </a:endParaRPr>
          </a:p>
          <a:p>
            <a:pPr marL="285750" indent="-285750" algn="just">
              <a:buFont typeface="Arial"/>
              <a:buChar char="•"/>
            </a:pPr>
            <a:endParaRPr lang="en-US">
              <a:cs typeface="Arial"/>
            </a:endParaRPr>
          </a:p>
          <a:p>
            <a:pPr marL="285750" indent="-285750" algn="just">
              <a:buFont typeface="Arial"/>
              <a:buChar char="•"/>
            </a:pPr>
            <a:r>
              <a:rPr lang="en-US">
                <a:cs typeface="Arial"/>
              </a:rPr>
              <a:t>The next slide will demonstrate how we achieved this step utilizing OpenCV API's.</a:t>
            </a:r>
            <a:endParaRPr lang="en-US"/>
          </a:p>
          <a:p>
            <a:pPr marL="285750" indent="-285750">
              <a:buFont typeface="Arial"/>
              <a:buChar char="•"/>
            </a:pPr>
            <a:endParaRPr lang="en-US">
              <a:cs typeface="Arial"/>
            </a:endParaRPr>
          </a:p>
        </p:txBody>
      </p:sp>
      <p:graphicFrame>
        <p:nvGraphicFramePr>
          <p:cNvPr id="7" name="Diagram 6">
            <a:extLst>
              <a:ext uri="{FF2B5EF4-FFF2-40B4-BE49-F238E27FC236}">
                <a16:creationId xmlns:a16="http://schemas.microsoft.com/office/drawing/2014/main" id="{32963860-FD1D-4932-BDB5-0AF9D1F31950}"/>
              </a:ext>
            </a:extLst>
          </p:cNvPr>
          <p:cNvGraphicFramePr/>
          <p:nvPr>
            <p:extLst>
              <p:ext uri="{D42A27DB-BD31-4B8C-83A1-F6EECF244321}">
                <p14:modId xmlns:p14="http://schemas.microsoft.com/office/powerpoint/2010/main" val="3143493859"/>
              </p:ext>
            </p:extLst>
          </p:nvPr>
        </p:nvGraphicFramePr>
        <p:xfrm>
          <a:off x="-795" y="6676457"/>
          <a:ext cx="12285037" cy="2063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7065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214FFF1-33A6-406C-9EF3-554C201EF429}"/>
              </a:ext>
            </a:extLst>
          </p:cNvPr>
          <p:cNvSpPr>
            <a:spLocks noGrp="1"/>
          </p:cNvSpPr>
          <p:nvPr>
            <p:ph type="ftr" sz="quarter" idx="11"/>
          </p:nvPr>
        </p:nvSpPr>
        <p:spPr/>
        <p:txBody>
          <a:bodyPr/>
          <a:lstStyle/>
          <a:p>
            <a:r>
              <a:rPr lang="en-US" altLang="zh-CN"/>
              <a:t>MSCA 31008 Data Mining - Group D </a:t>
            </a:r>
            <a:endParaRPr lang="zh-CN" altLang="en-US"/>
          </a:p>
        </p:txBody>
      </p:sp>
      <p:sp>
        <p:nvSpPr>
          <p:cNvPr id="3" name="Slide Number Placeholder 2">
            <a:extLst>
              <a:ext uri="{FF2B5EF4-FFF2-40B4-BE49-F238E27FC236}">
                <a16:creationId xmlns:a16="http://schemas.microsoft.com/office/drawing/2014/main" id="{C5FECD84-4926-4AF9-8996-561EDF54781F}"/>
              </a:ext>
            </a:extLst>
          </p:cNvPr>
          <p:cNvSpPr>
            <a:spLocks noGrp="1"/>
          </p:cNvSpPr>
          <p:nvPr>
            <p:ph type="sldNum" sz="quarter" idx="12"/>
          </p:nvPr>
        </p:nvSpPr>
        <p:spPr/>
        <p:txBody>
          <a:bodyPr/>
          <a:lstStyle/>
          <a:p>
            <a:fld id="{5DD3DB80-B894-403A-B48E-6FDC1A72010E}" type="slidenum">
              <a:rPr lang="zh-CN" altLang="en-US" smtClean="0"/>
              <a:pPr/>
              <a:t>16</a:t>
            </a:fld>
            <a:endParaRPr lang="zh-CN" altLang="en-US"/>
          </a:p>
        </p:txBody>
      </p:sp>
      <p:sp>
        <p:nvSpPr>
          <p:cNvPr id="4" name="Title 3">
            <a:extLst>
              <a:ext uri="{FF2B5EF4-FFF2-40B4-BE49-F238E27FC236}">
                <a16:creationId xmlns:a16="http://schemas.microsoft.com/office/drawing/2014/main" id="{18FC70DB-F903-4696-B5F7-36B7B9C70D62}"/>
              </a:ext>
            </a:extLst>
          </p:cNvPr>
          <p:cNvSpPr>
            <a:spLocks noGrp="1"/>
          </p:cNvSpPr>
          <p:nvPr>
            <p:ph type="title"/>
          </p:nvPr>
        </p:nvSpPr>
        <p:spPr/>
        <p:txBody>
          <a:bodyPr/>
          <a:lstStyle/>
          <a:p>
            <a:r>
              <a:rPr lang="en-US">
                <a:ea typeface="+mj-lt"/>
                <a:cs typeface="+mj-lt"/>
              </a:rPr>
              <a:t>Masking  / Segmentation / Preprocessing</a:t>
            </a:r>
            <a:endParaRPr lang="en-US"/>
          </a:p>
        </p:txBody>
      </p:sp>
      <p:pic>
        <p:nvPicPr>
          <p:cNvPr id="6" name="Picture 6" descr="A close up of a rock&#10;&#10;Description automatically generated">
            <a:extLst>
              <a:ext uri="{FF2B5EF4-FFF2-40B4-BE49-F238E27FC236}">
                <a16:creationId xmlns:a16="http://schemas.microsoft.com/office/drawing/2014/main" id="{8FAC22E8-4A71-4DFA-97D3-BCB51931FC09}"/>
              </a:ext>
            </a:extLst>
          </p:cNvPr>
          <p:cNvPicPr>
            <a:picLocks noGrp="1" noChangeAspect="1"/>
          </p:cNvPicPr>
          <p:nvPr>
            <p:ph sz="quarter" idx="13"/>
          </p:nvPr>
        </p:nvPicPr>
        <p:blipFill>
          <a:blip r:embed="rId2"/>
          <a:stretch>
            <a:fillRect/>
          </a:stretch>
        </p:blipFill>
        <p:spPr>
          <a:xfrm>
            <a:off x="580664" y="1089313"/>
            <a:ext cx="2750994" cy="2583585"/>
          </a:xfrm>
        </p:spPr>
      </p:pic>
      <p:pic>
        <p:nvPicPr>
          <p:cNvPr id="7" name="Picture 7" descr="A close up of a piece of paper&#10;&#10;Description automatically generated">
            <a:extLst>
              <a:ext uri="{FF2B5EF4-FFF2-40B4-BE49-F238E27FC236}">
                <a16:creationId xmlns:a16="http://schemas.microsoft.com/office/drawing/2014/main" id="{40E140ED-F20F-42EE-8EE3-8883F1E528ED}"/>
              </a:ext>
            </a:extLst>
          </p:cNvPr>
          <p:cNvPicPr>
            <a:picLocks noChangeAspect="1"/>
          </p:cNvPicPr>
          <p:nvPr/>
        </p:nvPicPr>
        <p:blipFill>
          <a:blip r:embed="rId3"/>
          <a:stretch>
            <a:fillRect/>
          </a:stretch>
        </p:blipFill>
        <p:spPr>
          <a:xfrm>
            <a:off x="3177309" y="1142062"/>
            <a:ext cx="2743200" cy="2530331"/>
          </a:xfrm>
          <a:prstGeom prst="rect">
            <a:avLst/>
          </a:prstGeom>
        </p:spPr>
      </p:pic>
      <p:pic>
        <p:nvPicPr>
          <p:cNvPr id="8" name="Picture 8" descr="A picture containing sitting, flower, bird, bear&#10;&#10;Description automatically generated">
            <a:extLst>
              <a:ext uri="{FF2B5EF4-FFF2-40B4-BE49-F238E27FC236}">
                <a16:creationId xmlns:a16="http://schemas.microsoft.com/office/drawing/2014/main" id="{E55A105B-CC41-404D-BEC3-8605DA9C1B91}"/>
              </a:ext>
            </a:extLst>
          </p:cNvPr>
          <p:cNvPicPr>
            <a:picLocks noChangeAspect="1"/>
          </p:cNvPicPr>
          <p:nvPr/>
        </p:nvPicPr>
        <p:blipFill>
          <a:blip r:embed="rId4"/>
          <a:stretch>
            <a:fillRect/>
          </a:stretch>
        </p:blipFill>
        <p:spPr>
          <a:xfrm>
            <a:off x="5925127" y="1141094"/>
            <a:ext cx="2743200" cy="2532266"/>
          </a:xfrm>
          <a:prstGeom prst="rect">
            <a:avLst/>
          </a:prstGeom>
        </p:spPr>
      </p:pic>
      <p:pic>
        <p:nvPicPr>
          <p:cNvPr id="10" name="Picture 10" descr="A close up of a map&#10;&#10;Description automatically generated">
            <a:extLst>
              <a:ext uri="{FF2B5EF4-FFF2-40B4-BE49-F238E27FC236}">
                <a16:creationId xmlns:a16="http://schemas.microsoft.com/office/drawing/2014/main" id="{9444E960-7D3D-4488-8EA7-1C5DC4788DED}"/>
              </a:ext>
            </a:extLst>
          </p:cNvPr>
          <p:cNvPicPr>
            <a:picLocks noChangeAspect="1"/>
          </p:cNvPicPr>
          <p:nvPr/>
        </p:nvPicPr>
        <p:blipFill>
          <a:blip r:embed="rId5"/>
          <a:stretch>
            <a:fillRect/>
          </a:stretch>
        </p:blipFill>
        <p:spPr>
          <a:xfrm>
            <a:off x="8615218" y="1185812"/>
            <a:ext cx="2743200" cy="2500558"/>
          </a:xfrm>
          <a:prstGeom prst="rect">
            <a:avLst/>
          </a:prstGeom>
        </p:spPr>
      </p:pic>
      <p:pic>
        <p:nvPicPr>
          <p:cNvPr id="11" name="Picture 11" descr="A picture containing small, sitting, flower, bird&#10;&#10;Description automatically generated">
            <a:extLst>
              <a:ext uri="{FF2B5EF4-FFF2-40B4-BE49-F238E27FC236}">
                <a16:creationId xmlns:a16="http://schemas.microsoft.com/office/drawing/2014/main" id="{F6FCBA91-9F7C-437D-9B8D-704DAE01808C}"/>
              </a:ext>
            </a:extLst>
          </p:cNvPr>
          <p:cNvPicPr>
            <a:picLocks noChangeAspect="1"/>
          </p:cNvPicPr>
          <p:nvPr/>
        </p:nvPicPr>
        <p:blipFill>
          <a:blip r:embed="rId6"/>
          <a:stretch>
            <a:fillRect/>
          </a:stretch>
        </p:blipFill>
        <p:spPr>
          <a:xfrm>
            <a:off x="591127" y="3761016"/>
            <a:ext cx="2743200" cy="2395515"/>
          </a:xfrm>
          <a:prstGeom prst="rect">
            <a:avLst/>
          </a:prstGeom>
        </p:spPr>
      </p:pic>
      <p:pic>
        <p:nvPicPr>
          <p:cNvPr id="12" name="Picture 12" descr="A close up of a mans face&#10;&#10;Description automatically generated">
            <a:extLst>
              <a:ext uri="{FF2B5EF4-FFF2-40B4-BE49-F238E27FC236}">
                <a16:creationId xmlns:a16="http://schemas.microsoft.com/office/drawing/2014/main" id="{32EC2078-7BE1-42E3-AA79-AE74BA247218}"/>
              </a:ext>
            </a:extLst>
          </p:cNvPr>
          <p:cNvPicPr>
            <a:picLocks noChangeAspect="1"/>
          </p:cNvPicPr>
          <p:nvPr/>
        </p:nvPicPr>
        <p:blipFill>
          <a:blip r:embed="rId7"/>
          <a:stretch>
            <a:fillRect/>
          </a:stretch>
        </p:blipFill>
        <p:spPr>
          <a:xfrm>
            <a:off x="3177309" y="3761520"/>
            <a:ext cx="2904836" cy="2394507"/>
          </a:xfrm>
          <a:prstGeom prst="rect">
            <a:avLst/>
          </a:prstGeom>
        </p:spPr>
      </p:pic>
      <p:pic>
        <p:nvPicPr>
          <p:cNvPr id="13" name="Picture 13" descr="A picture containing sitting, bird&#10;&#10;Description automatically generated">
            <a:extLst>
              <a:ext uri="{FF2B5EF4-FFF2-40B4-BE49-F238E27FC236}">
                <a16:creationId xmlns:a16="http://schemas.microsoft.com/office/drawing/2014/main" id="{BAC186F1-E493-4613-8F96-0904D0CF76B1}"/>
              </a:ext>
            </a:extLst>
          </p:cNvPr>
          <p:cNvPicPr>
            <a:picLocks noChangeAspect="1"/>
          </p:cNvPicPr>
          <p:nvPr/>
        </p:nvPicPr>
        <p:blipFill>
          <a:blip r:embed="rId8"/>
          <a:stretch>
            <a:fillRect/>
          </a:stretch>
        </p:blipFill>
        <p:spPr>
          <a:xfrm>
            <a:off x="5925127" y="3846257"/>
            <a:ext cx="2743200" cy="2490577"/>
          </a:xfrm>
          <a:prstGeom prst="rect">
            <a:avLst/>
          </a:prstGeom>
        </p:spPr>
      </p:pic>
      <p:pic>
        <p:nvPicPr>
          <p:cNvPr id="14" name="Picture 14" descr="A close up of a map&#10;&#10;Description automatically generated">
            <a:extLst>
              <a:ext uri="{FF2B5EF4-FFF2-40B4-BE49-F238E27FC236}">
                <a16:creationId xmlns:a16="http://schemas.microsoft.com/office/drawing/2014/main" id="{1D3743EF-25BC-4991-BBC5-3E7CFD1FBFEA}"/>
              </a:ext>
            </a:extLst>
          </p:cNvPr>
          <p:cNvPicPr>
            <a:picLocks noChangeAspect="1"/>
          </p:cNvPicPr>
          <p:nvPr/>
        </p:nvPicPr>
        <p:blipFill>
          <a:blip r:embed="rId9"/>
          <a:stretch>
            <a:fillRect/>
          </a:stretch>
        </p:blipFill>
        <p:spPr>
          <a:xfrm>
            <a:off x="8557490" y="3757475"/>
            <a:ext cx="2812472" cy="2575774"/>
          </a:xfrm>
          <a:prstGeom prst="rect">
            <a:avLst/>
          </a:prstGeom>
        </p:spPr>
      </p:pic>
      <p:graphicFrame>
        <p:nvGraphicFramePr>
          <p:cNvPr id="85" name="Diagram 84">
            <a:extLst>
              <a:ext uri="{FF2B5EF4-FFF2-40B4-BE49-F238E27FC236}">
                <a16:creationId xmlns:a16="http://schemas.microsoft.com/office/drawing/2014/main" id="{B8C229BF-040D-4769-9088-7902DB27242D}"/>
              </a:ext>
            </a:extLst>
          </p:cNvPr>
          <p:cNvGraphicFramePr/>
          <p:nvPr>
            <p:extLst>
              <p:ext uri="{D42A27DB-BD31-4B8C-83A1-F6EECF244321}">
                <p14:modId xmlns:p14="http://schemas.microsoft.com/office/powerpoint/2010/main" val="1353664517"/>
              </p:ext>
            </p:extLst>
          </p:nvPr>
        </p:nvGraphicFramePr>
        <p:xfrm>
          <a:off x="-795" y="6676457"/>
          <a:ext cx="12285037" cy="20638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835860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iśľidè"/>
        <p:cNvGrpSpPr/>
        <p:nvPr/>
      </p:nvGrpSpPr>
      <p:grpSpPr>
        <a:xfrm>
          <a:off x="0" y="0"/>
          <a:ext cx="0" cy="0"/>
          <a:chOff x="0" y="0"/>
          <a:chExt cx="0" cy="0"/>
        </a:xfrm>
      </p:grpSpPr>
      <p:sp>
        <p:nvSpPr>
          <p:cNvPr id="6" name="íṡḷïḋê"/>
          <p:cNvSpPr>
            <a:spLocks noGrp="1"/>
          </p:cNvSpPr>
          <p:nvPr>
            <p:ph type="body" idx="1"/>
          </p:nvPr>
        </p:nvSpPr>
        <p:spPr>
          <a:xfrm>
            <a:off x="1329715" y="3733800"/>
            <a:ext cx="5419185" cy="1015623"/>
          </a:xfrm>
        </p:spPr>
        <p:txBody>
          <a:bodyPr vert="horz" lIns="91440" tIns="45720" rIns="91440" bIns="45720" rtlCol="0" anchor="t">
            <a:noAutofit/>
          </a:bodyPr>
          <a:lstStyle/>
          <a:p>
            <a:r>
              <a:rPr lang="en-US" altLang="zh-CN" sz="2400">
                <a:solidFill>
                  <a:schemeClr val="bg1"/>
                </a:solidFill>
              </a:rPr>
              <a:t>SVM Model</a:t>
            </a:r>
            <a:endParaRPr lang="en-US" altLang="zh-CN" sz="2400">
              <a:solidFill>
                <a:schemeClr val="bg1"/>
              </a:solidFill>
              <a:cs typeface="Arial"/>
            </a:endParaRPr>
          </a:p>
          <a:p>
            <a:pPr lvl="0"/>
            <a:r>
              <a:rPr lang="en-US" altLang="zh-CN" sz="2400">
                <a:solidFill>
                  <a:schemeClr val="bg1"/>
                </a:solidFill>
              </a:rPr>
              <a:t>CNN Model</a:t>
            </a:r>
            <a:endParaRPr lang="en-US" altLang="zh-CN" sz="2400">
              <a:solidFill>
                <a:schemeClr val="bg1"/>
              </a:solidFill>
              <a:cs typeface="Arial"/>
            </a:endParaRPr>
          </a:p>
          <a:p>
            <a:pPr lvl="0"/>
            <a:r>
              <a:rPr lang="en-US" altLang="zh-CN" sz="2400">
                <a:solidFill>
                  <a:schemeClr val="bg1"/>
                </a:solidFill>
              </a:rPr>
              <a:t>InceptionV3</a:t>
            </a:r>
            <a:endParaRPr lang="en-US" altLang="zh-CN" sz="2400">
              <a:solidFill>
                <a:schemeClr val="bg1"/>
              </a:solidFill>
              <a:cs typeface="Arial"/>
            </a:endParaRPr>
          </a:p>
          <a:p>
            <a:pPr lvl="0"/>
            <a:endParaRPr lang="en-US" altLang="zh-CN" sz="2400">
              <a:solidFill>
                <a:schemeClr val="bg1"/>
              </a:solidFill>
              <a:cs typeface="Arial"/>
            </a:endParaRPr>
          </a:p>
          <a:p>
            <a:pPr lvl="0"/>
            <a:endParaRPr lang="zh-CN" altLang="en-US" sz="2400">
              <a:solidFill>
                <a:schemeClr val="bg1"/>
              </a:solidFill>
              <a:cs typeface="Arial"/>
            </a:endParaRPr>
          </a:p>
        </p:txBody>
      </p:sp>
      <p:sp>
        <p:nvSpPr>
          <p:cNvPr id="9" name="ïSļíḑê">
            <a:extLst>
              <a:ext uri="{FF2B5EF4-FFF2-40B4-BE49-F238E27FC236}">
                <a16:creationId xmlns:a16="http://schemas.microsoft.com/office/drawing/2014/main" id="{04F69230-F3A6-4586-9371-A858F4763E9F}"/>
              </a:ext>
            </a:extLst>
          </p:cNvPr>
          <p:cNvSpPr txBox="1"/>
          <p:nvPr/>
        </p:nvSpPr>
        <p:spPr>
          <a:xfrm>
            <a:off x="1329715" y="2380418"/>
            <a:ext cx="1023516" cy="889909"/>
          </a:xfrm>
          <a:prstGeom prst="rect">
            <a:avLst/>
          </a:prstGeom>
          <a:noFill/>
          <a:ln w="117475">
            <a:noFill/>
          </a:ln>
        </p:spPr>
        <p:txBody>
          <a:bodyPr wrap="none" rtlCol="0">
            <a:prstTxWarp prst="textPlain">
              <a:avLst/>
            </a:prstTxWarp>
            <a:spAutoFit/>
          </a:bodyPr>
          <a:lstStyle/>
          <a:p>
            <a:r>
              <a:rPr lang="en-US" altLang="zh-CN" spc="100">
                <a:solidFill>
                  <a:schemeClr val="accent1"/>
                </a:solidFill>
                <a:latin typeface="Impact" panose="020B0806030902050204" pitchFamily="34" charset="0"/>
                <a:cs typeface="Arial" panose="020B0604020202020204" pitchFamily="34" charset="0"/>
              </a:rPr>
              <a:t>/</a:t>
            </a:r>
            <a:r>
              <a:rPr lang="en-US" altLang="zh-CN" sz="100" spc="100">
                <a:solidFill>
                  <a:schemeClr val="accent1"/>
                </a:solidFill>
                <a:latin typeface="Impact" panose="020B0806030902050204" pitchFamily="34" charset="0"/>
                <a:cs typeface="Arial" panose="020B0604020202020204" pitchFamily="34" charset="0"/>
              </a:rPr>
              <a:t>  </a:t>
            </a:r>
            <a:r>
              <a:rPr lang="en-US" altLang="zh-CN" spc="100">
                <a:solidFill>
                  <a:schemeClr val="accent1"/>
                </a:solidFill>
                <a:latin typeface="Impact" panose="020B0806030902050204" pitchFamily="34" charset="0"/>
                <a:cs typeface="Arial" panose="020B0604020202020204" pitchFamily="34" charset="0"/>
              </a:rPr>
              <a:t>04</a:t>
            </a:r>
            <a:endParaRPr lang="zh-CN" altLang="en-US" spc="100">
              <a:solidFill>
                <a:schemeClr val="accent1"/>
              </a:solidFill>
              <a:latin typeface="Impact" panose="020B0806030902050204" pitchFamily="34" charset="0"/>
              <a:cs typeface="Arial" panose="020B0604020202020204" pitchFamily="34" charset="0"/>
            </a:endParaRPr>
          </a:p>
        </p:txBody>
      </p:sp>
      <p:sp>
        <p:nvSpPr>
          <p:cNvPr id="2" name="TextBox 1">
            <a:extLst>
              <a:ext uri="{FF2B5EF4-FFF2-40B4-BE49-F238E27FC236}">
                <a16:creationId xmlns:a16="http://schemas.microsoft.com/office/drawing/2014/main" id="{93EC2E32-5B86-4F19-BADB-D59DB291B19C}"/>
              </a:ext>
            </a:extLst>
          </p:cNvPr>
          <p:cNvSpPr txBox="1"/>
          <p:nvPr/>
        </p:nvSpPr>
        <p:spPr>
          <a:xfrm>
            <a:off x="2598821" y="2582779"/>
            <a:ext cx="7443537" cy="769441"/>
          </a:xfrm>
          <a:prstGeom prst="rect">
            <a:avLst/>
          </a:prstGeom>
          <a:noFill/>
        </p:spPr>
        <p:txBody>
          <a:bodyPr wrap="square" rtlCol="0">
            <a:spAutoFit/>
          </a:bodyPr>
          <a:lstStyle/>
          <a:p>
            <a:r>
              <a:rPr lang="en-US" sz="4400">
                <a:solidFill>
                  <a:schemeClr val="bg1">
                    <a:lumMod val="95000"/>
                  </a:schemeClr>
                </a:solidFill>
              </a:rPr>
              <a:t>Methodology</a:t>
            </a:r>
          </a:p>
        </p:txBody>
      </p:sp>
    </p:spTree>
    <p:custDataLst>
      <p:tags r:id="rId1"/>
    </p:custDataLst>
    <p:extLst>
      <p:ext uri="{BB962C8B-B14F-4D97-AF65-F5344CB8AC3E}">
        <p14:creationId xmlns:p14="http://schemas.microsoft.com/office/powerpoint/2010/main" val="20986942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10EFB-64EB-4055-B721-0C339F202D88}"/>
              </a:ext>
            </a:extLst>
          </p:cNvPr>
          <p:cNvSpPr>
            <a:spLocks noGrp="1"/>
          </p:cNvSpPr>
          <p:nvPr>
            <p:ph type="title"/>
          </p:nvPr>
        </p:nvSpPr>
        <p:spPr>
          <a:xfrm>
            <a:off x="669924" y="273170"/>
            <a:ext cx="10850563" cy="410474"/>
          </a:xfrm>
        </p:spPr>
        <p:txBody>
          <a:bodyPr>
            <a:normAutofit fontScale="90000"/>
          </a:bodyPr>
          <a:lstStyle/>
          <a:p>
            <a:r>
              <a:rPr lang="en-US"/>
              <a:t>Methodology</a:t>
            </a:r>
          </a:p>
        </p:txBody>
      </p:sp>
      <p:sp>
        <p:nvSpPr>
          <p:cNvPr id="3" name="Footer Placeholder 2">
            <a:extLst>
              <a:ext uri="{FF2B5EF4-FFF2-40B4-BE49-F238E27FC236}">
                <a16:creationId xmlns:a16="http://schemas.microsoft.com/office/drawing/2014/main" id="{AD6D9AB5-8680-410A-9B77-C723D30AD449}"/>
              </a:ext>
            </a:extLst>
          </p:cNvPr>
          <p:cNvSpPr>
            <a:spLocks noGrp="1"/>
          </p:cNvSpPr>
          <p:nvPr>
            <p:ph type="ftr" sz="quarter" idx="11"/>
          </p:nvPr>
        </p:nvSpPr>
        <p:spPr/>
        <p:txBody>
          <a:bodyPr/>
          <a:lstStyle/>
          <a:p>
            <a:r>
              <a:rPr lang="en-US" altLang="zh-CN"/>
              <a:t>MSCA 31008 Data Mining - Group D </a:t>
            </a:r>
            <a:endParaRPr lang="zh-CN" altLang="en-US"/>
          </a:p>
        </p:txBody>
      </p:sp>
      <p:sp>
        <p:nvSpPr>
          <p:cNvPr id="4" name="Slide Number Placeholder 3">
            <a:extLst>
              <a:ext uri="{FF2B5EF4-FFF2-40B4-BE49-F238E27FC236}">
                <a16:creationId xmlns:a16="http://schemas.microsoft.com/office/drawing/2014/main" id="{C917CA54-E232-4BC2-918C-2F33FE25F63A}"/>
              </a:ext>
            </a:extLst>
          </p:cNvPr>
          <p:cNvSpPr>
            <a:spLocks noGrp="1"/>
          </p:cNvSpPr>
          <p:nvPr>
            <p:ph type="sldNum" sz="quarter" idx="12"/>
          </p:nvPr>
        </p:nvSpPr>
        <p:spPr/>
        <p:txBody>
          <a:bodyPr/>
          <a:lstStyle/>
          <a:p>
            <a:fld id="{5DD3DB80-B894-403A-B48E-6FDC1A72010E}" type="slidenum">
              <a:rPr lang="zh-CN" altLang="en-US" smtClean="0"/>
              <a:pPr/>
              <a:t>18</a:t>
            </a:fld>
            <a:endParaRPr lang="zh-CN" altLang="en-US"/>
          </a:p>
        </p:txBody>
      </p:sp>
      <p:sp>
        <p:nvSpPr>
          <p:cNvPr id="6" name="TextBox 5">
            <a:extLst>
              <a:ext uri="{FF2B5EF4-FFF2-40B4-BE49-F238E27FC236}">
                <a16:creationId xmlns:a16="http://schemas.microsoft.com/office/drawing/2014/main" id="{96A1EC7A-AE29-4BF0-8364-8FB2D94C8A91}"/>
              </a:ext>
            </a:extLst>
          </p:cNvPr>
          <p:cNvSpPr txBox="1"/>
          <p:nvPr/>
        </p:nvSpPr>
        <p:spPr>
          <a:xfrm>
            <a:off x="440770" y="876078"/>
            <a:ext cx="11401905" cy="5977277"/>
          </a:xfrm>
          <a:prstGeom prst="rect">
            <a:avLst/>
          </a:prstGeom>
          <a:noFill/>
        </p:spPr>
        <p:txBody>
          <a:bodyPr wrap="square" lIns="91440" tIns="45720" rIns="91440" bIns="45720" anchor="t">
            <a:spAutoFit/>
          </a:bodyPr>
          <a:lstStyle/>
          <a:p>
            <a:pPr marL="285750" indent="-285750" algn="l" rtl="0" fontAlgn="base">
              <a:lnSpc>
                <a:spcPct val="200000"/>
              </a:lnSpc>
              <a:buFont typeface="Arial"/>
              <a:buChar char="•"/>
            </a:pPr>
            <a:r>
              <a:rPr lang="en-US" sz="1600" b="1" i="0" u="none" strike="noStrike">
                <a:solidFill>
                  <a:srgbClr val="404040"/>
                </a:solidFill>
                <a:effectLst/>
              </a:rPr>
              <a:t>What was our model selection process?</a:t>
            </a:r>
            <a:r>
              <a:rPr lang="en-US" sz="1600" b="0" i="0">
                <a:solidFill>
                  <a:srgbClr val="000000"/>
                </a:solidFill>
                <a:effectLst/>
              </a:rPr>
              <a:t>​</a:t>
            </a:r>
            <a:endParaRPr lang="en-US" sz="1600" b="0" i="0">
              <a:solidFill>
                <a:srgbClr val="000000"/>
              </a:solidFill>
              <a:effectLst/>
              <a:cs typeface="Arial"/>
            </a:endParaRPr>
          </a:p>
          <a:p>
            <a:pPr marL="742950" lvl="1" indent="-285750">
              <a:lnSpc>
                <a:spcPct val="200000"/>
              </a:lnSpc>
              <a:buFont typeface="Arial"/>
              <a:buChar char="•"/>
            </a:pPr>
            <a:r>
              <a:rPr lang="en-US" sz="1200">
                <a:solidFill>
                  <a:srgbClr val="000000"/>
                </a:solidFill>
                <a:cs typeface="Arial"/>
              </a:rPr>
              <a:t>A variety of Convolutional Neural Networks (InceptionV3, Exception, </a:t>
            </a:r>
            <a:r>
              <a:rPr lang="en-US" sz="1200" err="1">
                <a:solidFill>
                  <a:srgbClr val="000000"/>
                </a:solidFill>
                <a:cs typeface="Arial"/>
              </a:rPr>
              <a:t>etc</a:t>
            </a:r>
            <a:r>
              <a:rPr lang="en-US" sz="1200">
                <a:solidFill>
                  <a:srgbClr val="000000"/>
                </a:solidFill>
                <a:cs typeface="Arial"/>
              </a:rPr>
              <a:t>) models are used, as well as supervised learning (Random Forest) classification and </a:t>
            </a:r>
            <a:r>
              <a:rPr lang="en-US" sz="1200" err="1">
                <a:solidFill>
                  <a:srgbClr val="000000"/>
                </a:solidFill>
                <a:cs typeface="Arial"/>
              </a:rPr>
              <a:t>GridSearch</a:t>
            </a:r>
            <a:r>
              <a:rPr lang="en-US" sz="1200">
                <a:solidFill>
                  <a:srgbClr val="000000"/>
                </a:solidFill>
                <a:cs typeface="Arial"/>
              </a:rPr>
              <a:t>. </a:t>
            </a:r>
          </a:p>
          <a:p>
            <a:pPr marL="742950" lvl="1" indent="-285750">
              <a:lnSpc>
                <a:spcPct val="200000"/>
              </a:lnSpc>
              <a:buFont typeface="Arial"/>
              <a:buChar char="•"/>
            </a:pPr>
            <a:r>
              <a:rPr lang="en-US" sz="1200">
                <a:solidFill>
                  <a:srgbClr val="000000"/>
                </a:solidFill>
                <a:cs typeface="Arial"/>
              </a:rPr>
              <a:t>The model with highest precision score is selected eventually to predict the test data.</a:t>
            </a:r>
          </a:p>
          <a:p>
            <a:pPr marL="285750" indent="-285750">
              <a:lnSpc>
                <a:spcPct val="200000"/>
              </a:lnSpc>
              <a:buFont typeface="Arial"/>
              <a:buChar char="•"/>
            </a:pPr>
            <a:r>
              <a:rPr lang="en-US" sz="1600" b="1" i="0" u="none" strike="noStrike">
                <a:solidFill>
                  <a:srgbClr val="404040"/>
                </a:solidFill>
                <a:effectLst/>
              </a:rPr>
              <a:t>How did we eliminate bias and over-fitting issues?</a:t>
            </a:r>
            <a:r>
              <a:rPr lang="en-US" sz="1600" b="0" i="0">
                <a:solidFill>
                  <a:srgbClr val="000000"/>
                </a:solidFill>
                <a:effectLst/>
              </a:rPr>
              <a:t>​</a:t>
            </a:r>
            <a:endParaRPr lang="en-US" sz="1600" b="0" i="0">
              <a:solidFill>
                <a:srgbClr val="000000"/>
              </a:solidFill>
              <a:effectLst/>
              <a:cs typeface="Arial"/>
            </a:endParaRPr>
          </a:p>
          <a:p>
            <a:pPr marL="742950" lvl="1" indent="-285750">
              <a:lnSpc>
                <a:spcPct val="200000"/>
              </a:lnSpc>
              <a:buFont typeface="Arial"/>
              <a:buChar char="•"/>
            </a:pPr>
            <a:r>
              <a:rPr lang="en-US" sz="1200">
                <a:solidFill>
                  <a:srgbClr val="000000"/>
                </a:solidFill>
                <a:cs typeface="Arial"/>
              </a:rPr>
              <a:t>We know that cross fold validation helps address this, but due to computational limitations we did not use this consistently.  </a:t>
            </a:r>
          </a:p>
          <a:p>
            <a:pPr marL="285750" indent="-285750" algn="l" rtl="0" fontAlgn="base">
              <a:lnSpc>
                <a:spcPct val="200000"/>
              </a:lnSpc>
              <a:buFont typeface="Arial"/>
              <a:buChar char="•"/>
            </a:pPr>
            <a:r>
              <a:rPr lang="en-US" sz="1600" b="1" i="0" u="none" strike="noStrike">
                <a:solidFill>
                  <a:srgbClr val="404040"/>
                </a:solidFill>
                <a:effectLst/>
              </a:rPr>
              <a:t>What are the different models used and how was each one evaluated?</a:t>
            </a:r>
            <a:r>
              <a:rPr lang="en-US" sz="1600" b="0" i="0">
                <a:solidFill>
                  <a:srgbClr val="000000"/>
                </a:solidFill>
                <a:effectLst/>
              </a:rPr>
              <a:t>​</a:t>
            </a:r>
            <a:endParaRPr lang="en-US" sz="1600" b="0" i="0">
              <a:solidFill>
                <a:srgbClr val="000000"/>
              </a:solidFill>
              <a:effectLst/>
              <a:cs typeface="Arial"/>
            </a:endParaRPr>
          </a:p>
          <a:p>
            <a:pPr marL="742950" lvl="1" indent="-285750">
              <a:lnSpc>
                <a:spcPct val="200000"/>
              </a:lnSpc>
              <a:buFont typeface="Arial"/>
              <a:buChar char="•"/>
            </a:pPr>
            <a:r>
              <a:rPr lang="en-US" sz="1200">
                <a:solidFill>
                  <a:srgbClr val="000000"/>
                </a:solidFill>
                <a:cs typeface="Arial"/>
              </a:rPr>
              <a:t>All the models we have used were scored on accuracy on the test set of the training data.</a:t>
            </a:r>
          </a:p>
          <a:p>
            <a:pPr marL="742950" lvl="1" indent="-285750">
              <a:lnSpc>
                <a:spcPct val="200000"/>
              </a:lnSpc>
              <a:buFont typeface="Arial"/>
              <a:buChar char="•"/>
            </a:pPr>
            <a:r>
              <a:rPr lang="en-US" sz="1200">
                <a:solidFill>
                  <a:srgbClr val="000000"/>
                </a:solidFill>
                <a:cs typeface="Arial"/>
              </a:rPr>
              <a:t>Final validation was also done on random pictures downloaded.</a:t>
            </a:r>
          </a:p>
          <a:p>
            <a:pPr marL="285750" indent="-285750" algn="l" rtl="0">
              <a:lnSpc>
                <a:spcPct val="200000"/>
              </a:lnSpc>
              <a:buFont typeface="Arial"/>
              <a:buChar char="•"/>
            </a:pPr>
            <a:r>
              <a:rPr lang="en-US" sz="1600" b="1">
                <a:solidFill>
                  <a:srgbClr val="404040"/>
                </a:solidFill>
              </a:rPr>
              <a:t>What is our strategy for Type1 and Type2 errors handling from this classification?</a:t>
            </a:r>
            <a:endParaRPr lang="en-US" sz="1600" b="1">
              <a:solidFill>
                <a:srgbClr val="404040"/>
              </a:solidFill>
              <a:cs typeface="Arial"/>
            </a:endParaRPr>
          </a:p>
          <a:p>
            <a:pPr marL="742950" lvl="1" indent="-285750">
              <a:lnSpc>
                <a:spcPct val="200000"/>
              </a:lnSpc>
              <a:buFont typeface="Arial"/>
              <a:buChar char="•"/>
            </a:pPr>
            <a:r>
              <a:rPr lang="en-US" sz="1200" b="1">
                <a:solidFill>
                  <a:srgbClr val="404040"/>
                </a:solidFill>
                <a:cs typeface="Arial"/>
              </a:rPr>
              <a:t>Type 1 error will occur when we classify an actual crop seedling into a category of a weed and will plan on applying pesticide to destroy.  </a:t>
            </a:r>
          </a:p>
          <a:p>
            <a:pPr marL="742950" lvl="1" indent="-285750">
              <a:lnSpc>
                <a:spcPct val="200000"/>
              </a:lnSpc>
              <a:buFont typeface="Arial"/>
              <a:buChar char="•"/>
            </a:pPr>
            <a:r>
              <a:rPr lang="en-US" sz="1200" b="1">
                <a:solidFill>
                  <a:srgbClr val="404040"/>
                </a:solidFill>
                <a:cs typeface="Arial"/>
              </a:rPr>
              <a:t>Type 2 error will occur when we classify a weed as a crop and will leave it as is.  The plan would be to accept Type 2 error over Type 1 error.</a:t>
            </a:r>
          </a:p>
          <a:p>
            <a:pPr lvl="1">
              <a:lnSpc>
                <a:spcPct val="200000"/>
              </a:lnSpc>
            </a:pPr>
            <a:endParaRPr lang="en-US" sz="1600" b="1">
              <a:solidFill>
                <a:srgbClr val="404040"/>
              </a:solidFill>
              <a:cs typeface="Arial"/>
            </a:endParaRPr>
          </a:p>
          <a:p>
            <a:pPr>
              <a:lnSpc>
                <a:spcPct val="200000"/>
              </a:lnSpc>
            </a:pPr>
            <a:endParaRPr lang="en-US" b="1">
              <a:solidFill>
                <a:srgbClr val="404040"/>
              </a:solidFill>
              <a:cs typeface="Arial"/>
            </a:endParaRPr>
          </a:p>
        </p:txBody>
      </p:sp>
      <p:graphicFrame>
        <p:nvGraphicFramePr>
          <p:cNvPr id="8" name="Diagram 7">
            <a:extLst>
              <a:ext uri="{FF2B5EF4-FFF2-40B4-BE49-F238E27FC236}">
                <a16:creationId xmlns:a16="http://schemas.microsoft.com/office/drawing/2014/main" id="{D6829E70-F6CA-4379-9A08-43FC7E92FDBA}"/>
              </a:ext>
            </a:extLst>
          </p:cNvPr>
          <p:cNvGraphicFramePr/>
          <p:nvPr>
            <p:extLst>
              <p:ext uri="{D42A27DB-BD31-4B8C-83A1-F6EECF244321}">
                <p14:modId xmlns:p14="http://schemas.microsoft.com/office/powerpoint/2010/main" val="1726887006"/>
              </p:ext>
            </p:extLst>
          </p:nvPr>
        </p:nvGraphicFramePr>
        <p:xfrm>
          <a:off x="-795" y="6676457"/>
          <a:ext cx="12285037" cy="2063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2970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306D7-3CC4-427A-8B8B-6D1D4EE29EC0}"/>
              </a:ext>
            </a:extLst>
          </p:cNvPr>
          <p:cNvSpPr>
            <a:spLocks noGrp="1"/>
          </p:cNvSpPr>
          <p:nvPr>
            <p:ph type="title"/>
          </p:nvPr>
        </p:nvSpPr>
        <p:spPr/>
        <p:txBody>
          <a:bodyPr/>
          <a:lstStyle/>
          <a:p>
            <a:r>
              <a:rPr lang="en-US">
                <a:cs typeface="Arial"/>
              </a:rPr>
              <a:t>Methodology (A brief introduction to Neural Networks)</a:t>
            </a:r>
            <a:endParaRPr lang="en-US"/>
          </a:p>
        </p:txBody>
      </p:sp>
      <p:sp>
        <p:nvSpPr>
          <p:cNvPr id="3" name="Footer Placeholder 2">
            <a:extLst>
              <a:ext uri="{FF2B5EF4-FFF2-40B4-BE49-F238E27FC236}">
                <a16:creationId xmlns:a16="http://schemas.microsoft.com/office/drawing/2014/main" id="{877D0976-857F-403A-8705-9431E8D72910}"/>
              </a:ext>
            </a:extLst>
          </p:cNvPr>
          <p:cNvSpPr>
            <a:spLocks noGrp="1"/>
          </p:cNvSpPr>
          <p:nvPr>
            <p:ph type="ftr" sz="quarter" idx="11"/>
          </p:nvPr>
        </p:nvSpPr>
        <p:spPr/>
        <p:txBody>
          <a:bodyPr/>
          <a:lstStyle/>
          <a:p>
            <a:r>
              <a:rPr lang="en-US" altLang="zh-CN"/>
              <a:t>MSCA 31008 Data Mining - Group D </a:t>
            </a:r>
            <a:endParaRPr lang="zh-CN" altLang="en-US"/>
          </a:p>
        </p:txBody>
      </p:sp>
      <p:sp>
        <p:nvSpPr>
          <p:cNvPr id="4" name="Slide Number Placeholder 3">
            <a:extLst>
              <a:ext uri="{FF2B5EF4-FFF2-40B4-BE49-F238E27FC236}">
                <a16:creationId xmlns:a16="http://schemas.microsoft.com/office/drawing/2014/main" id="{738128E4-A73A-40CE-9989-81286ECA8DE1}"/>
              </a:ext>
            </a:extLst>
          </p:cNvPr>
          <p:cNvSpPr>
            <a:spLocks noGrp="1"/>
          </p:cNvSpPr>
          <p:nvPr>
            <p:ph type="sldNum" sz="quarter" idx="12"/>
          </p:nvPr>
        </p:nvSpPr>
        <p:spPr/>
        <p:txBody>
          <a:bodyPr/>
          <a:lstStyle/>
          <a:p>
            <a:fld id="{5DD3DB80-B894-403A-B48E-6FDC1A72010E}" type="slidenum">
              <a:rPr lang="zh-CN" altLang="en-US" smtClean="0"/>
              <a:pPr/>
              <a:t>19</a:t>
            </a:fld>
            <a:endParaRPr lang="zh-CN" altLang="en-US"/>
          </a:p>
        </p:txBody>
      </p:sp>
      <p:pic>
        <p:nvPicPr>
          <p:cNvPr id="6" name="Picture 6" descr="A close up of a mans face&#10;&#10;Description automatically generated">
            <a:extLst>
              <a:ext uri="{FF2B5EF4-FFF2-40B4-BE49-F238E27FC236}">
                <a16:creationId xmlns:a16="http://schemas.microsoft.com/office/drawing/2014/main" id="{F07EB6FC-50FB-48A0-BF81-FF885328423C}"/>
              </a:ext>
            </a:extLst>
          </p:cNvPr>
          <p:cNvPicPr>
            <a:picLocks noChangeAspect="1"/>
          </p:cNvPicPr>
          <p:nvPr/>
        </p:nvPicPr>
        <p:blipFill>
          <a:blip r:embed="rId3"/>
          <a:stretch>
            <a:fillRect/>
          </a:stretch>
        </p:blipFill>
        <p:spPr>
          <a:xfrm>
            <a:off x="579583" y="1273126"/>
            <a:ext cx="10721106" cy="4900564"/>
          </a:xfrm>
          <a:prstGeom prst="rect">
            <a:avLst/>
          </a:prstGeom>
        </p:spPr>
      </p:pic>
      <p:graphicFrame>
        <p:nvGraphicFramePr>
          <p:cNvPr id="8" name="Diagram 7">
            <a:extLst>
              <a:ext uri="{FF2B5EF4-FFF2-40B4-BE49-F238E27FC236}">
                <a16:creationId xmlns:a16="http://schemas.microsoft.com/office/drawing/2014/main" id="{75F8B6EF-8EE5-4211-97FC-CDAF5B3226C4}"/>
              </a:ext>
            </a:extLst>
          </p:cNvPr>
          <p:cNvGraphicFramePr/>
          <p:nvPr>
            <p:extLst>
              <p:ext uri="{D42A27DB-BD31-4B8C-83A1-F6EECF244321}">
                <p14:modId xmlns:p14="http://schemas.microsoft.com/office/powerpoint/2010/main" val="3873423389"/>
              </p:ext>
            </p:extLst>
          </p:nvPr>
        </p:nvGraphicFramePr>
        <p:xfrm>
          <a:off x="-795" y="6676457"/>
          <a:ext cx="12285037" cy="2063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92015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íşḷîḓê"/>
        <p:cNvGrpSpPr/>
        <p:nvPr/>
      </p:nvGrpSpPr>
      <p:grpSpPr>
        <a:xfrm>
          <a:off x="0" y="0"/>
          <a:ext cx="0" cy="0"/>
          <a:chOff x="0" y="0"/>
          <a:chExt cx="0" cy="0"/>
        </a:xfrm>
      </p:grpSpPr>
      <p:grpSp>
        <p:nvGrpSpPr>
          <p:cNvPr id="2" name="íṩľîḋé">
            <a:extLst>
              <a:ext uri="{FF2B5EF4-FFF2-40B4-BE49-F238E27FC236}">
                <a16:creationId xmlns:a16="http://schemas.microsoft.com/office/drawing/2014/main" id="{C0498D3A-B738-48EC-A39C-94C58B88932B}"/>
              </a:ext>
            </a:extLst>
          </p:cNvPr>
          <p:cNvGrpSpPr/>
          <p:nvPr/>
        </p:nvGrpSpPr>
        <p:grpSpPr>
          <a:xfrm>
            <a:off x="1346126" y="1051293"/>
            <a:ext cx="10315761" cy="4938959"/>
            <a:chOff x="1204693" y="1700808"/>
            <a:chExt cx="10315761" cy="4083608"/>
          </a:xfrm>
        </p:grpSpPr>
        <p:grpSp>
          <p:nvGrpSpPr>
            <p:cNvPr id="6" name="ïṩḷïḍê"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759C196-DA28-4241-ABB5-975367026FE9}"/>
                </a:ext>
              </a:extLst>
            </p:cNvPr>
            <p:cNvGrpSpPr>
              <a:grpSpLocks noChangeAspect="1"/>
            </p:cNvGrpSpPr>
            <p:nvPr>
              <p:custDataLst>
                <p:tags r:id="rId3"/>
              </p:custDataLst>
            </p:nvPr>
          </p:nvGrpSpPr>
          <p:grpSpPr>
            <a:xfrm>
              <a:off x="1204693" y="1700808"/>
              <a:ext cx="10315761" cy="4083608"/>
              <a:chOff x="1605754" y="1700808"/>
              <a:chExt cx="9914696" cy="4083608"/>
            </a:xfrm>
          </p:grpSpPr>
          <p:sp>
            <p:nvSpPr>
              <p:cNvPr id="7" name="ïşľíḍè">
                <a:extLst>
                  <a:ext uri="{FF2B5EF4-FFF2-40B4-BE49-F238E27FC236}">
                    <a16:creationId xmlns:a16="http://schemas.microsoft.com/office/drawing/2014/main" id="{48F70259-7598-4270-874A-6F50772D10F6}"/>
                  </a:ext>
                </a:extLst>
              </p:cNvPr>
              <p:cNvSpPr txBox="1"/>
              <p:nvPr/>
            </p:nvSpPr>
            <p:spPr bwMode="auto">
              <a:xfrm>
                <a:off x="3822155" y="1700808"/>
                <a:ext cx="7698295" cy="4003616"/>
              </a:xfrm>
              <a:prstGeom prst="rect">
                <a:avLst/>
              </a:prstGeom>
              <a:noFill/>
            </p:spPr>
            <p:txBody>
              <a:bodyPr wrap="square" lIns="91440" tIns="0" rIns="91440" bIns="45720" anchor="t">
                <a:noAutofit/>
              </a:bodyPr>
              <a:lstStyle>
                <a:defPPr>
                  <a:defRPr lang="zh-CN"/>
                </a:defPPr>
                <a:lvl1pPr>
                  <a:defRPr sz="1600" b="1">
                    <a:latin typeface="Arial" panose="020B0604020202020204" pitchFamily="34" charset="0"/>
                    <a:ea typeface="微软雅黑" panose="020B0503020204020204" pitchFamily="34" charset="-122"/>
                    <a:cs typeface="+mn-ea"/>
                  </a:defRPr>
                </a:lvl1pPr>
                <a:lvl2pPr marL="742950" indent="-285750">
                  <a:defRPr sz="3200" b="1">
                    <a:solidFill>
                      <a:srgbClr val="4D4D4D"/>
                    </a:solidFill>
                    <a:latin typeface="Arial" panose="020B0604020202020204" pitchFamily="34" charset="0"/>
                    <a:ea typeface="黑体" panose="02010609060101010101" pitchFamily="49" charset="-122"/>
                  </a:defRPr>
                </a:lvl2pPr>
                <a:lvl3pPr marL="1143000" indent="-228600">
                  <a:defRPr sz="3200" b="1">
                    <a:solidFill>
                      <a:srgbClr val="4D4D4D"/>
                    </a:solidFill>
                    <a:latin typeface="Arial" panose="020B0604020202020204" pitchFamily="34" charset="0"/>
                    <a:ea typeface="黑体" panose="02010609060101010101" pitchFamily="49" charset="-122"/>
                  </a:defRPr>
                </a:lvl3pPr>
                <a:lvl4pPr marL="1600200" indent="-228600">
                  <a:defRPr sz="3200" b="1">
                    <a:solidFill>
                      <a:srgbClr val="4D4D4D"/>
                    </a:solidFill>
                    <a:latin typeface="Arial" panose="020B0604020202020204" pitchFamily="34" charset="0"/>
                    <a:ea typeface="黑体" panose="02010609060101010101" pitchFamily="49" charset="-122"/>
                  </a:defRPr>
                </a:lvl4pPr>
                <a:lvl5pPr marL="2057400" indent="-228600">
                  <a:defRPr sz="3200" b="1">
                    <a:solidFill>
                      <a:srgbClr val="4D4D4D"/>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9pPr>
              </a:lstStyle>
              <a:p>
                <a:pPr algn="l" rtl="0" fontAlgn="base">
                  <a:lnSpc>
                    <a:spcPct val="150000"/>
                  </a:lnSpc>
                </a:pPr>
                <a:r>
                  <a:rPr lang="en-US" sz="2000" b="1" i="0" u="none" strike="noStrike">
                    <a:solidFill>
                      <a:srgbClr val="404040"/>
                    </a:solidFill>
                    <a:effectLst/>
                    <a:latin typeface="+mj-lt"/>
                  </a:rPr>
                  <a:t>1. Introduction</a:t>
                </a:r>
                <a:r>
                  <a:rPr lang="en-US" sz="2000" b="0" i="0">
                    <a:solidFill>
                      <a:srgbClr val="000000"/>
                    </a:solidFill>
                    <a:effectLst/>
                    <a:latin typeface="+mj-lt"/>
                  </a:rPr>
                  <a:t>​</a:t>
                </a:r>
              </a:p>
              <a:p>
                <a:pPr algn="l" rtl="0" fontAlgn="base">
                  <a:lnSpc>
                    <a:spcPct val="150000"/>
                  </a:lnSpc>
                </a:pPr>
                <a:r>
                  <a:rPr lang="en-US" sz="2000" b="1" i="0" u="none" strike="noStrike">
                    <a:solidFill>
                      <a:srgbClr val="404040"/>
                    </a:solidFill>
                    <a:effectLst/>
                    <a:latin typeface="+mj-lt"/>
                  </a:rPr>
                  <a:t>2. Data Exploration</a:t>
                </a:r>
                <a:r>
                  <a:rPr lang="en-US" sz="2000" b="0" i="0">
                    <a:solidFill>
                      <a:srgbClr val="000000"/>
                    </a:solidFill>
                    <a:effectLst/>
                    <a:latin typeface="+mj-lt"/>
                  </a:rPr>
                  <a:t>​</a:t>
                </a:r>
              </a:p>
              <a:p>
                <a:pPr lvl="1" fontAlgn="base">
                  <a:lnSpc>
                    <a:spcPct val="150000"/>
                  </a:lnSpc>
                  <a:buFont typeface="Arial" panose="020B0604020202020204" pitchFamily="34" charset="0"/>
                  <a:buChar char="•"/>
                </a:pPr>
                <a:r>
                  <a:rPr lang="en-US" sz="2000" b="0" i="0" u="none" strike="noStrike">
                    <a:solidFill>
                      <a:srgbClr val="404040"/>
                    </a:solidFill>
                    <a:effectLst/>
                    <a:latin typeface="+mj-lt"/>
                  </a:rPr>
                  <a:t>Basic Statistical Summary</a:t>
                </a:r>
                <a:r>
                  <a:rPr lang="en-US" sz="2000" b="0" i="0">
                    <a:solidFill>
                      <a:srgbClr val="000000"/>
                    </a:solidFill>
                    <a:effectLst/>
                    <a:latin typeface="+mj-lt"/>
                  </a:rPr>
                  <a:t>​</a:t>
                </a:r>
              </a:p>
              <a:p>
                <a:pPr lvl="1" fontAlgn="base">
                  <a:lnSpc>
                    <a:spcPct val="150000"/>
                  </a:lnSpc>
                  <a:buFont typeface="Arial" panose="020B0604020202020204" pitchFamily="34" charset="0"/>
                  <a:buChar char="•"/>
                </a:pPr>
                <a:r>
                  <a:rPr lang="en-US" sz="2000" b="0">
                    <a:solidFill>
                      <a:srgbClr val="404040"/>
                    </a:solidFill>
                    <a:latin typeface="+mj-lt"/>
                    <a:ea typeface="黑体"/>
                    <a:cs typeface="Arial"/>
                  </a:rPr>
                  <a:t>Unsupervised Clustering </a:t>
                </a:r>
                <a:r>
                  <a:rPr lang="en-US" sz="2000" b="0">
                    <a:solidFill>
                      <a:srgbClr val="000000"/>
                    </a:solidFill>
                    <a:latin typeface="+mj-lt"/>
                    <a:ea typeface="黑体"/>
                    <a:cs typeface="Arial"/>
                  </a:rPr>
                  <a:t> </a:t>
                </a:r>
                <a:endParaRPr lang="en-US" sz="2000" b="0" i="0">
                  <a:solidFill>
                    <a:srgbClr val="000000"/>
                  </a:solidFill>
                  <a:effectLst/>
                  <a:latin typeface="+mj-lt"/>
                  <a:ea typeface="黑体"/>
                  <a:cs typeface="Arial"/>
                </a:endParaRPr>
              </a:p>
              <a:p>
                <a:pPr indent="-285750" fontAlgn="base">
                  <a:lnSpc>
                    <a:spcPct val="150000"/>
                  </a:lnSpc>
                </a:pPr>
                <a:r>
                  <a:rPr lang="en-US" sz="2000" u="none" strike="noStrike">
                    <a:solidFill>
                      <a:srgbClr val="000000"/>
                    </a:solidFill>
                    <a:latin typeface="+mj-lt"/>
                    <a:ea typeface="微软雅黑"/>
                  </a:rPr>
                  <a:t>3. </a:t>
                </a:r>
                <a:r>
                  <a:rPr lang="en-US" sz="2000" b="1" i="0" u="none" strike="noStrike">
                    <a:solidFill>
                      <a:srgbClr val="404040"/>
                    </a:solidFill>
                    <a:effectLst/>
                    <a:latin typeface="+mj-lt"/>
                    <a:ea typeface="微软雅黑"/>
                  </a:rPr>
                  <a:t>Data Preparation</a:t>
                </a:r>
                <a:r>
                  <a:rPr lang="en-US" sz="2000" b="0" i="0">
                    <a:solidFill>
                      <a:srgbClr val="000000"/>
                    </a:solidFill>
                    <a:effectLst/>
                    <a:latin typeface="+mj-lt"/>
                    <a:ea typeface="微软雅黑"/>
                  </a:rPr>
                  <a:t>​</a:t>
                </a:r>
                <a:endParaRPr lang="en-US" sz="2000" b="0" i="0">
                  <a:solidFill>
                    <a:srgbClr val="000000"/>
                  </a:solidFill>
                  <a:effectLst/>
                  <a:latin typeface="+mj-lt"/>
                  <a:ea typeface="微软雅黑"/>
                  <a:cs typeface="Arial"/>
                </a:endParaRPr>
              </a:p>
              <a:p>
                <a:pPr lvl="1" fontAlgn="base">
                  <a:lnSpc>
                    <a:spcPct val="150000"/>
                  </a:lnSpc>
                  <a:buFont typeface="Arial" panose="020B0604020202020204" pitchFamily="34" charset="0"/>
                  <a:buChar char="•"/>
                </a:pPr>
                <a:r>
                  <a:rPr lang="en-US" sz="2000" b="0">
                    <a:solidFill>
                      <a:srgbClr val="404040"/>
                    </a:solidFill>
                    <a:latin typeface="+mj-lt"/>
                  </a:rPr>
                  <a:t>Data Transformation</a:t>
                </a:r>
                <a:endParaRPr lang="en-US" sz="2000" b="0" i="0">
                  <a:solidFill>
                    <a:srgbClr val="000000"/>
                  </a:solidFill>
                  <a:effectLst/>
                  <a:latin typeface="+mj-lt"/>
                </a:endParaRPr>
              </a:p>
              <a:p>
                <a:pPr algn="l" rtl="0" fontAlgn="base">
                  <a:lnSpc>
                    <a:spcPct val="150000"/>
                  </a:lnSpc>
                </a:pPr>
                <a:r>
                  <a:rPr lang="en-US" sz="2000" b="1" i="0" u="none" strike="noStrike">
                    <a:solidFill>
                      <a:srgbClr val="404040"/>
                    </a:solidFill>
                    <a:effectLst/>
                    <a:latin typeface="+mj-lt"/>
                  </a:rPr>
                  <a:t>4. Methodology</a:t>
                </a:r>
                <a:r>
                  <a:rPr lang="en-US" sz="2000" b="0" i="0">
                    <a:solidFill>
                      <a:srgbClr val="000000"/>
                    </a:solidFill>
                    <a:effectLst/>
                    <a:latin typeface="+mj-lt"/>
                  </a:rPr>
                  <a:t>​</a:t>
                </a:r>
              </a:p>
              <a:p>
                <a:pPr algn="l" rtl="0" fontAlgn="base">
                  <a:lnSpc>
                    <a:spcPct val="150000"/>
                  </a:lnSpc>
                </a:pPr>
                <a:r>
                  <a:rPr lang="en-US" sz="2000" b="1" i="0" u="none" strike="noStrike">
                    <a:solidFill>
                      <a:srgbClr val="404040"/>
                    </a:solidFill>
                    <a:effectLst/>
                    <a:latin typeface="+mj-lt"/>
                  </a:rPr>
                  <a:t>5. Results and condition</a:t>
                </a:r>
                <a:r>
                  <a:rPr lang="en-US" sz="2000" b="0" i="0">
                    <a:solidFill>
                      <a:srgbClr val="000000"/>
                    </a:solidFill>
                    <a:effectLst/>
                    <a:latin typeface="+mj-lt"/>
                  </a:rPr>
                  <a:t>​</a:t>
                </a:r>
              </a:p>
              <a:p>
                <a:pPr algn="l" rtl="0" fontAlgn="base">
                  <a:lnSpc>
                    <a:spcPct val="150000"/>
                  </a:lnSpc>
                </a:pPr>
                <a:r>
                  <a:rPr lang="en-US" sz="2000" b="1" i="0" u="none" strike="noStrike">
                    <a:solidFill>
                      <a:srgbClr val="404040"/>
                    </a:solidFill>
                    <a:effectLst/>
                    <a:latin typeface="+mj-lt"/>
                  </a:rPr>
                  <a:t>6. Further Improvements/ Lessons Learnt</a:t>
                </a:r>
              </a:p>
              <a:p>
                <a:pPr>
                  <a:lnSpc>
                    <a:spcPct val="150000"/>
                  </a:lnSpc>
                </a:pPr>
                <a:r>
                  <a:rPr lang="en-US" sz="2000">
                    <a:solidFill>
                      <a:srgbClr val="404040"/>
                    </a:solidFill>
                    <a:latin typeface="+mj-lt"/>
                    <a:ea typeface="微软雅黑"/>
                  </a:rPr>
                  <a:t>7. Reference </a:t>
                </a:r>
                <a:endParaRPr lang="en-US" sz="2000">
                  <a:solidFill>
                    <a:srgbClr val="404040"/>
                  </a:solidFill>
                  <a:latin typeface="+mj-lt"/>
                </a:endParaRPr>
              </a:p>
            </p:txBody>
          </p:sp>
          <p:cxnSp>
            <p:nvCxnSpPr>
              <p:cNvPr id="8" name="ïṧlíde">
                <a:extLst>
                  <a:ext uri="{FF2B5EF4-FFF2-40B4-BE49-F238E27FC236}">
                    <a16:creationId xmlns:a16="http://schemas.microsoft.com/office/drawing/2014/main" id="{DA1FB18E-FA01-4588-BEF9-FB96A98A84D4}"/>
                  </a:ext>
                </a:extLst>
              </p:cNvPr>
              <p:cNvCxnSpPr>
                <a:cxnSpLocks/>
              </p:cNvCxnSpPr>
              <p:nvPr/>
            </p:nvCxnSpPr>
            <p:spPr>
              <a:xfrm>
                <a:off x="3696888" y="1780800"/>
                <a:ext cx="0" cy="4003616"/>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9" name="íşļîḍè">
                <a:extLst>
                  <a:ext uri="{FF2B5EF4-FFF2-40B4-BE49-F238E27FC236}">
                    <a16:creationId xmlns:a16="http://schemas.microsoft.com/office/drawing/2014/main" id="{0DB1D0A1-2667-455C-9387-D7ABF0A00B8C}"/>
                  </a:ext>
                </a:extLst>
              </p:cNvPr>
              <p:cNvSpPr txBox="1"/>
              <p:nvPr/>
            </p:nvSpPr>
            <p:spPr>
              <a:xfrm>
                <a:off x="1605754" y="1700808"/>
                <a:ext cx="2091097" cy="523220"/>
              </a:xfrm>
              <a:prstGeom prst="rect">
                <a:avLst/>
              </a:prstGeom>
              <a:solidFill>
                <a:schemeClr val="accent1"/>
              </a:solidFill>
            </p:spPr>
            <p:txBody>
              <a:bodyPr wrap="square" rtlCol="0">
                <a:spAutoFit/>
              </a:bodyPr>
              <a:lstStyle/>
              <a:p>
                <a:pPr algn="r"/>
                <a:r>
                  <a:rPr lang="tr-TR" sz="2800" b="1">
                    <a:solidFill>
                      <a:schemeClr val="bg1"/>
                    </a:solidFill>
                    <a:cs typeface="+mn-ea"/>
                    <a:sym typeface="+mn-lt"/>
                  </a:rPr>
                  <a:t>CO</a:t>
                </a:r>
                <a:r>
                  <a:rPr lang="tr-TR" sz="100" b="1">
                    <a:solidFill>
                      <a:schemeClr val="bg1"/>
                    </a:solidFill>
                    <a:cs typeface="+mn-ea"/>
                    <a:sym typeface="+mn-lt"/>
                  </a:rPr>
                  <a:t> </a:t>
                </a:r>
                <a:r>
                  <a:rPr lang="tr-TR" sz="2800" b="1">
                    <a:solidFill>
                      <a:schemeClr val="bg1"/>
                    </a:solidFill>
                    <a:cs typeface="+mn-ea"/>
                    <a:sym typeface="+mn-lt"/>
                  </a:rPr>
                  <a:t>NT</a:t>
                </a:r>
                <a:r>
                  <a:rPr lang="tr-TR" sz="100" b="1">
                    <a:solidFill>
                      <a:schemeClr val="bg1"/>
                    </a:solidFill>
                    <a:cs typeface="+mn-ea"/>
                    <a:sym typeface="+mn-lt"/>
                  </a:rPr>
                  <a:t> </a:t>
                </a:r>
                <a:r>
                  <a:rPr lang="tr-TR" sz="2800" b="1">
                    <a:solidFill>
                      <a:schemeClr val="bg1"/>
                    </a:solidFill>
                    <a:cs typeface="+mn-ea"/>
                    <a:sym typeface="+mn-lt"/>
                  </a:rPr>
                  <a:t>ENTS</a:t>
                </a:r>
              </a:p>
            </p:txBody>
          </p:sp>
        </p:grpSp>
        <p:sp>
          <p:nvSpPr>
            <p:cNvPr id="10" name="ïsḷiḋê">
              <a:extLst>
                <a:ext uri="{FF2B5EF4-FFF2-40B4-BE49-F238E27FC236}">
                  <a16:creationId xmlns:a16="http://schemas.microsoft.com/office/drawing/2014/main" id="{ADAD6BE3-DC11-4582-9F68-50D831ADD001}"/>
                </a:ext>
              </a:extLst>
            </p:cNvPr>
            <p:cNvSpPr>
              <a:spLocks noChangeAspect="1"/>
            </p:cNvSpPr>
            <p:nvPr/>
          </p:nvSpPr>
          <p:spPr bwMode="auto">
            <a:xfrm>
              <a:off x="2379533" y="5174956"/>
              <a:ext cx="870506" cy="608058"/>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schemeClr>
            </a:solidFill>
            <a:ln>
              <a:noFill/>
            </a:ln>
          </p:spPr>
          <p:txBody>
            <a:bodyPr/>
            <a:lstStyle/>
            <a:p>
              <a:endParaRPr lang="zh-CN" altLang="en-US">
                <a:cs typeface="+mn-ea"/>
                <a:sym typeface="+mn-lt"/>
              </a:endParaRPr>
            </a:p>
          </p:txBody>
        </p:sp>
      </p:grpSp>
    </p:spTree>
    <p:custDataLst>
      <p:tags r:id="rId2"/>
    </p:custDataLst>
    <p:extLst>
      <p:ext uri="{BB962C8B-B14F-4D97-AF65-F5344CB8AC3E}">
        <p14:creationId xmlns:p14="http://schemas.microsoft.com/office/powerpoint/2010/main" val="911933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5D8B5-A947-4CB3-91A3-975217F4B2FD}"/>
              </a:ext>
            </a:extLst>
          </p:cNvPr>
          <p:cNvSpPr>
            <a:spLocks noGrp="1"/>
          </p:cNvSpPr>
          <p:nvPr>
            <p:ph type="title"/>
          </p:nvPr>
        </p:nvSpPr>
        <p:spPr>
          <a:xfrm>
            <a:off x="254288" y="1"/>
            <a:ext cx="11831926" cy="1028699"/>
          </a:xfrm>
        </p:spPr>
        <p:txBody>
          <a:bodyPr/>
          <a:lstStyle/>
          <a:p>
            <a:r>
              <a:rPr lang="en-US">
                <a:cs typeface="Arial"/>
              </a:rPr>
              <a:t>Methodology (Regular Neural Nets vs Convolutional Neural Nets)</a:t>
            </a:r>
            <a:endParaRPr lang="en-US"/>
          </a:p>
        </p:txBody>
      </p:sp>
      <p:sp>
        <p:nvSpPr>
          <p:cNvPr id="3" name="Footer Placeholder 2">
            <a:extLst>
              <a:ext uri="{FF2B5EF4-FFF2-40B4-BE49-F238E27FC236}">
                <a16:creationId xmlns:a16="http://schemas.microsoft.com/office/drawing/2014/main" id="{245464D4-D0BB-4F25-9868-0A672515C0DB}"/>
              </a:ext>
            </a:extLst>
          </p:cNvPr>
          <p:cNvSpPr>
            <a:spLocks noGrp="1"/>
          </p:cNvSpPr>
          <p:nvPr>
            <p:ph type="ftr" sz="quarter" idx="11"/>
          </p:nvPr>
        </p:nvSpPr>
        <p:spPr/>
        <p:txBody>
          <a:bodyPr/>
          <a:lstStyle/>
          <a:p>
            <a:r>
              <a:rPr lang="en-US" altLang="zh-CN"/>
              <a:t>MSCA 31008 Data Mining - Group D </a:t>
            </a:r>
            <a:endParaRPr lang="zh-CN" altLang="en-US"/>
          </a:p>
        </p:txBody>
      </p:sp>
      <p:sp>
        <p:nvSpPr>
          <p:cNvPr id="4" name="Slide Number Placeholder 3">
            <a:extLst>
              <a:ext uri="{FF2B5EF4-FFF2-40B4-BE49-F238E27FC236}">
                <a16:creationId xmlns:a16="http://schemas.microsoft.com/office/drawing/2014/main" id="{43EBAEE2-E12F-4804-A1CD-51ABC149C95F}"/>
              </a:ext>
            </a:extLst>
          </p:cNvPr>
          <p:cNvSpPr>
            <a:spLocks noGrp="1"/>
          </p:cNvSpPr>
          <p:nvPr>
            <p:ph type="sldNum" sz="quarter" idx="12"/>
          </p:nvPr>
        </p:nvSpPr>
        <p:spPr/>
        <p:txBody>
          <a:bodyPr/>
          <a:lstStyle/>
          <a:p>
            <a:fld id="{5DD3DB80-B894-403A-B48E-6FDC1A72010E}" type="slidenum">
              <a:rPr lang="zh-CN" altLang="en-US" smtClean="0"/>
              <a:pPr/>
              <a:t>20</a:t>
            </a:fld>
            <a:endParaRPr lang="zh-CN" altLang="en-US"/>
          </a:p>
        </p:txBody>
      </p:sp>
      <p:sp>
        <p:nvSpPr>
          <p:cNvPr id="5" name="TextBox 4">
            <a:extLst>
              <a:ext uri="{FF2B5EF4-FFF2-40B4-BE49-F238E27FC236}">
                <a16:creationId xmlns:a16="http://schemas.microsoft.com/office/drawing/2014/main" id="{A0819794-9C21-4E28-88F2-1F21F725C7C1}"/>
              </a:ext>
            </a:extLst>
          </p:cNvPr>
          <p:cNvSpPr txBox="1"/>
          <p:nvPr/>
        </p:nvSpPr>
        <p:spPr>
          <a:xfrm>
            <a:off x="671945" y="1191490"/>
            <a:ext cx="10501745" cy="75713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a:cs typeface="Arial"/>
              </a:rPr>
              <a:t>As discussed in the previous slide, t</a:t>
            </a:r>
            <a:r>
              <a:rPr lang="en-US">
                <a:ea typeface="+mn-lt"/>
                <a:cs typeface="+mn-lt"/>
              </a:rPr>
              <a:t>raditional neural networks use a fully-connected architecture, as illustrated below, where every neuron in one layer connects to all the neurons in the next layer.</a:t>
            </a:r>
            <a:r>
              <a:rPr lang="en-US">
                <a:cs typeface="Arial"/>
              </a:rPr>
              <a:t> </a:t>
            </a:r>
          </a:p>
          <a:p>
            <a:pPr marL="285750" indent="-285750" algn="just">
              <a:buFont typeface="Arial"/>
              <a:buChar char="•"/>
            </a:pPr>
            <a:endParaRPr lang="en-US">
              <a:cs typeface="Arial"/>
            </a:endParaRPr>
          </a:p>
          <a:p>
            <a:pPr marL="285750" indent="-285750" algn="just">
              <a:buFont typeface="Arial"/>
              <a:buChar char="•"/>
            </a:pPr>
            <a:r>
              <a:rPr lang="en-US">
                <a:ea typeface="+mn-lt"/>
                <a:cs typeface="+mn-lt"/>
              </a:rPr>
              <a:t>For an average image with hundreds of pixels and three channels, a traditional neural network will generate millions of parameters, which can lead to overfitting.</a:t>
            </a:r>
          </a:p>
          <a:p>
            <a:pPr marL="285750" indent="-285750" algn="just">
              <a:buFont typeface="Arial"/>
              <a:buChar char="•"/>
            </a:pPr>
            <a:endParaRPr lang="en-US">
              <a:ea typeface="+mn-lt"/>
              <a:cs typeface="+mn-lt"/>
            </a:endParaRPr>
          </a:p>
          <a:p>
            <a:pPr marL="285750" indent="-285750" algn="just">
              <a:buFont typeface="Arial"/>
              <a:buChar char="•"/>
            </a:pPr>
            <a:r>
              <a:rPr lang="en-US">
                <a:ea typeface="+mn-lt"/>
                <a:cs typeface="+mn-lt"/>
              </a:rPr>
              <a:t>Another common problem is that regular NN react differently to an input (images) and its shifted version - they are not translation invariant. For example, if a picture of a cat appears in the top left of the image in one picture and the bottom right of another picture, the regular NN will try to correct itself and assume that a cat will always appear in this section of the image.</a:t>
            </a:r>
            <a:endParaRPr lang="en-US">
              <a:cs typeface="Arial"/>
            </a:endParaRPr>
          </a:p>
          <a:p>
            <a:pPr marL="285750" indent="-285750" algn="just">
              <a:buFont typeface="Arial"/>
              <a:buChar char="•"/>
            </a:pPr>
            <a:endParaRPr lang="en-US">
              <a:cs typeface="Arial"/>
            </a:endParaRPr>
          </a:p>
          <a:p>
            <a:pPr marL="285750" indent="-285750" algn="just">
              <a:buFont typeface="Arial"/>
              <a:buChar char="•"/>
            </a:pPr>
            <a:r>
              <a:rPr lang="en-US">
                <a:ea typeface="+mn-lt"/>
                <a:cs typeface="+mn-lt"/>
              </a:rPr>
              <a:t>Unlike a fully connected neural network, in a Convolutional Neural Network (CNN) the neurons in one layer don’t connect to all the neurons in the next layer. Rather, a convolutional neural network uses a three-dimensional structure, where each set of neurons analyzes a specific region or “feature” of the image.</a:t>
            </a:r>
            <a:endParaRPr lang="en-US">
              <a:cs typeface="Arial"/>
            </a:endParaRPr>
          </a:p>
          <a:p>
            <a:pPr marL="285750" indent="-285750" algn="just">
              <a:buFont typeface="Arial"/>
              <a:buChar char="•"/>
            </a:pPr>
            <a:endParaRPr lang="en-US">
              <a:cs typeface="Arial"/>
            </a:endParaRPr>
          </a:p>
          <a:p>
            <a:pPr marL="285750" indent="-285750" algn="just">
              <a:buFont typeface="Arial"/>
              <a:buChar char="•"/>
            </a:pPr>
            <a:r>
              <a:rPr lang="en-US">
                <a:cs typeface="Arial"/>
              </a:rPr>
              <a:t>The concept of Convolutional Neural Networks and its layers will be explained in the upcoming slides.</a:t>
            </a:r>
          </a:p>
          <a:p>
            <a:pPr marL="285750" indent="-285750">
              <a:buFont typeface="Arial"/>
              <a:buChar char="•"/>
            </a:pPr>
            <a:endParaRPr lang="en-US">
              <a:cs typeface="Arial"/>
            </a:endParaRPr>
          </a:p>
          <a:p>
            <a:pPr marL="285750" indent="-285750">
              <a:buFont typeface="Arial"/>
              <a:buChar char="•"/>
            </a:pPr>
            <a:endParaRPr lang="en-US">
              <a:cs typeface="Arial"/>
            </a:endParaRPr>
          </a:p>
          <a:p>
            <a:pPr marL="285750" indent="-285750">
              <a:buFont typeface="Arial"/>
              <a:buChar char="•"/>
            </a:pPr>
            <a:endParaRPr lang="en-US">
              <a:cs typeface="Arial"/>
            </a:endParaRPr>
          </a:p>
          <a:p>
            <a:pPr marL="285750" indent="-285750">
              <a:buFont typeface="Arial"/>
              <a:buChar char="•"/>
            </a:pPr>
            <a:endParaRPr lang="en-US">
              <a:cs typeface="Arial"/>
            </a:endParaRPr>
          </a:p>
          <a:p>
            <a:pPr marL="285750" indent="-285750">
              <a:buFont typeface="Arial"/>
              <a:buChar char="•"/>
            </a:pPr>
            <a:endParaRPr lang="en-US">
              <a:cs typeface="Arial"/>
            </a:endParaRPr>
          </a:p>
          <a:p>
            <a:pPr marL="285750" indent="-285750">
              <a:buFont typeface="Arial"/>
              <a:buChar char="•"/>
            </a:pPr>
            <a:endParaRPr lang="en-US">
              <a:cs typeface="Arial"/>
            </a:endParaRPr>
          </a:p>
          <a:p>
            <a:pPr marL="285750" indent="-285750">
              <a:buFont typeface="Arial"/>
              <a:buChar char="•"/>
            </a:pPr>
            <a:endParaRPr lang="en-US">
              <a:cs typeface="Arial"/>
            </a:endParaRPr>
          </a:p>
          <a:p>
            <a:pPr marL="285750" indent="-285750">
              <a:buFont typeface="Arial"/>
              <a:buChar char="•"/>
            </a:pPr>
            <a:endParaRPr lang="en-US">
              <a:cs typeface="Arial"/>
            </a:endParaRPr>
          </a:p>
          <a:p>
            <a:endParaRPr lang="en-US">
              <a:cs typeface="Arial"/>
            </a:endParaRPr>
          </a:p>
        </p:txBody>
      </p:sp>
      <p:graphicFrame>
        <p:nvGraphicFramePr>
          <p:cNvPr id="7" name="Diagram 6">
            <a:extLst>
              <a:ext uri="{FF2B5EF4-FFF2-40B4-BE49-F238E27FC236}">
                <a16:creationId xmlns:a16="http://schemas.microsoft.com/office/drawing/2014/main" id="{7FA94D92-6FF7-4410-8C6B-EC9BC69A3937}"/>
              </a:ext>
            </a:extLst>
          </p:cNvPr>
          <p:cNvGraphicFramePr/>
          <p:nvPr>
            <p:extLst>
              <p:ext uri="{D42A27DB-BD31-4B8C-83A1-F6EECF244321}">
                <p14:modId xmlns:p14="http://schemas.microsoft.com/office/powerpoint/2010/main" val="1112443015"/>
              </p:ext>
            </p:extLst>
          </p:nvPr>
        </p:nvGraphicFramePr>
        <p:xfrm>
          <a:off x="-795" y="6676457"/>
          <a:ext cx="12285037" cy="2063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86387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7ED48-00AB-4935-9727-1131061767E9}"/>
              </a:ext>
            </a:extLst>
          </p:cNvPr>
          <p:cNvSpPr>
            <a:spLocks noGrp="1"/>
          </p:cNvSpPr>
          <p:nvPr>
            <p:ph type="title"/>
          </p:nvPr>
        </p:nvSpPr>
        <p:spPr/>
        <p:txBody>
          <a:bodyPr/>
          <a:lstStyle/>
          <a:p>
            <a:r>
              <a:rPr lang="en-US">
                <a:cs typeface="Arial"/>
              </a:rPr>
              <a:t>Convolutional Neural Network (CNN)</a:t>
            </a:r>
            <a:endParaRPr lang="en-US"/>
          </a:p>
        </p:txBody>
      </p:sp>
      <p:sp>
        <p:nvSpPr>
          <p:cNvPr id="3" name="Footer Placeholder 2">
            <a:extLst>
              <a:ext uri="{FF2B5EF4-FFF2-40B4-BE49-F238E27FC236}">
                <a16:creationId xmlns:a16="http://schemas.microsoft.com/office/drawing/2014/main" id="{A662CDAB-F969-4E54-9E5C-0A94A76019CB}"/>
              </a:ext>
            </a:extLst>
          </p:cNvPr>
          <p:cNvSpPr>
            <a:spLocks noGrp="1"/>
          </p:cNvSpPr>
          <p:nvPr>
            <p:ph type="ftr" sz="quarter" idx="11"/>
          </p:nvPr>
        </p:nvSpPr>
        <p:spPr/>
        <p:txBody>
          <a:bodyPr/>
          <a:lstStyle/>
          <a:p>
            <a:r>
              <a:rPr lang="en-US" altLang="zh-CN"/>
              <a:t>MSCA 31008 Data Mining - Group D </a:t>
            </a:r>
            <a:endParaRPr lang="zh-CN" altLang="en-US"/>
          </a:p>
        </p:txBody>
      </p:sp>
      <p:sp>
        <p:nvSpPr>
          <p:cNvPr id="4" name="Slide Number Placeholder 3">
            <a:extLst>
              <a:ext uri="{FF2B5EF4-FFF2-40B4-BE49-F238E27FC236}">
                <a16:creationId xmlns:a16="http://schemas.microsoft.com/office/drawing/2014/main" id="{A4B713B0-F069-4269-8EF4-ABF9F844471E}"/>
              </a:ext>
            </a:extLst>
          </p:cNvPr>
          <p:cNvSpPr>
            <a:spLocks noGrp="1"/>
          </p:cNvSpPr>
          <p:nvPr>
            <p:ph type="sldNum" sz="quarter" idx="12"/>
          </p:nvPr>
        </p:nvSpPr>
        <p:spPr/>
        <p:txBody>
          <a:bodyPr/>
          <a:lstStyle/>
          <a:p>
            <a:fld id="{5DD3DB80-B894-403A-B48E-6FDC1A72010E}" type="slidenum">
              <a:rPr lang="zh-CN" altLang="en-US" smtClean="0"/>
              <a:pPr/>
              <a:t>21</a:t>
            </a:fld>
            <a:endParaRPr lang="zh-CN" altLang="en-US"/>
          </a:p>
        </p:txBody>
      </p:sp>
      <p:sp>
        <p:nvSpPr>
          <p:cNvPr id="6" name="TextBox 5">
            <a:extLst>
              <a:ext uri="{FF2B5EF4-FFF2-40B4-BE49-F238E27FC236}">
                <a16:creationId xmlns:a16="http://schemas.microsoft.com/office/drawing/2014/main" id="{BEC41DBC-5697-4C91-BE24-F521B688B474}"/>
              </a:ext>
            </a:extLst>
          </p:cNvPr>
          <p:cNvSpPr txBox="1"/>
          <p:nvPr/>
        </p:nvSpPr>
        <p:spPr>
          <a:xfrm>
            <a:off x="667052" y="1228772"/>
            <a:ext cx="10926952" cy="8125301"/>
          </a:xfrm>
          <a:prstGeom prst="rect">
            <a:avLst/>
          </a:prstGeom>
          <a:noFill/>
        </p:spPr>
        <p:txBody>
          <a:bodyPr wrap="square" lIns="91440" tIns="45720" rIns="91440" bIns="45720" anchor="t">
            <a:spAutoFit/>
          </a:bodyPr>
          <a:lstStyle/>
          <a:p>
            <a:pPr marL="285750" indent="-285750">
              <a:buFont typeface="Arial"/>
              <a:buChar char="•"/>
            </a:pPr>
            <a:r>
              <a:rPr lang="en-US">
                <a:solidFill>
                  <a:srgbClr val="404040"/>
                </a:solidFill>
                <a:cs typeface="Arial"/>
              </a:rPr>
              <a:t>CNN is a class of deep neural network that performs similar function as the visual cortex of the human brain. The applications of CNN includes – Image Classification, Image Recognition, Object Detection.</a:t>
            </a:r>
            <a:endParaRPr lang="en-US"/>
          </a:p>
          <a:p>
            <a:endParaRPr lang="en-US">
              <a:solidFill>
                <a:srgbClr val="404040"/>
              </a:solidFill>
              <a:cs typeface="Arial"/>
            </a:endParaRPr>
          </a:p>
          <a:p>
            <a:pPr marL="285750" indent="-285750">
              <a:buFont typeface="Arial"/>
              <a:buChar char="•"/>
            </a:pPr>
            <a:r>
              <a:rPr lang="en-US">
                <a:solidFill>
                  <a:srgbClr val="404040"/>
                </a:solidFill>
                <a:cs typeface="Arial"/>
              </a:rPr>
              <a:t>How CNN deals with an image? </a:t>
            </a:r>
            <a:r>
              <a:rPr lang="en-US">
                <a:ea typeface="+mn-lt"/>
                <a:cs typeface="+mn-lt"/>
              </a:rPr>
              <a:t>just like any other machine learning model, CNNs need data in form of numbers in order to learn! With images, these numbers are pixel values.</a:t>
            </a:r>
          </a:p>
          <a:p>
            <a:pPr marL="285750" indent="-285750">
              <a:buFont typeface="Arial"/>
              <a:buChar char="•"/>
            </a:pPr>
            <a:endParaRPr lang="en-US">
              <a:ea typeface="+mn-lt"/>
              <a:cs typeface="+mn-lt"/>
            </a:endParaRPr>
          </a:p>
          <a:p>
            <a:pPr marL="285750" indent="-285750">
              <a:buFont typeface="Arial"/>
              <a:buChar char="•"/>
            </a:pPr>
            <a:r>
              <a:rPr lang="en-US">
                <a:ea typeface="+mn-lt"/>
                <a:cs typeface="+mn-lt"/>
              </a:rPr>
              <a:t>A CNN has 3 basic layers – convolution layer, pooling layer, Fully connected layer.</a:t>
            </a:r>
          </a:p>
          <a:p>
            <a:endParaRPr lang="en-US">
              <a:ea typeface="+mn-lt"/>
              <a:cs typeface="+mn-lt"/>
            </a:endParaRPr>
          </a:p>
          <a:p>
            <a:pPr marL="285750" indent="-285750">
              <a:buFont typeface="Arial"/>
              <a:buChar char="•"/>
            </a:pPr>
            <a:r>
              <a:rPr lang="en-US">
                <a:ea typeface="+mn-lt"/>
                <a:cs typeface="+mn-lt"/>
              </a:rPr>
              <a:t>In CNN, convolution stands for an operation that is performed on the input image with the help of a filter (filters are learnable weights which learns the features of image pixel by pixel). The outcome of this operation are extracted features called, feature map.</a:t>
            </a:r>
          </a:p>
          <a:p>
            <a:endParaRPr lang="en-US">
              <a:ea typeface="+mn-lt"/>
              <a:cs typeface="+mn-lt"/>
            </a:endParaRPr>
          </a:p>
          <a:p>
            <a:pPr marL="285750" indent="-285750">
              <a:buFont typeface="Arial"/>
              <a:buChar char="•"/>
            </a:pPr>
            <a:r>
              <a:rPr lang="en-US">
                <a:ea typeface="+mn-lt"/>
                <a:cs typeface="+mn-lt"/>
              </a:rPr>
              <a:t>Remember there can be more than one feature maps (An image can have multiple features like eyes, ears, nose etc. When we consider a face image)</a:t>
            </a:r>
          </a:p>
          <a:p>
            <a:endParaRPr lang="en-US">
              <a:ea typeface="+mn-lt"/>
              <a:cs typeface="+mn-lt"/>
            </a:endParaRPr>
          </a:p>
          <a:p>
            <a:pPr marL="285750" indent="-285750">
              <a:buFont typeface="Arial"/>
              <a:buChar char="•"/>
            </a:pPr>
            <a:r>
              <a:rPr lang="en-US">
                <a:ea typeface="+mn-lt"/>
                <a:cs typeface="+mn-lt"/>
              </a:rPr>
              <a:t>Furthermore, the pooling layer handles each of these feature maps individually. It reduces the image resolution but retains the important image features which will be utilized during classification. </a:t>
            </a:r>
          </a:p>
          <a:p>
            <a:pPr marL="285750" indent="-285750">
              <a:buFont typeface="Arial"/>
              <a:buChar char="•"/>
            </a:pPr>
            <a:endParaRPr lang="en-US">
              <a:ea typeface="+mn-lt"/>
              <a:cs typeface="+mn-lt"/>
            </a:endParaRPr>
          </a:p>
          <a:p>
            <a:pPr marL="285750" indent="-285750">
              <a:buFont typeface="Arial"/>
              <a:buChar char="•"/>
            </a:pPr>
            <a:endParaRPr lang="en-US">
              <a:ea typeface="+mn-lt"/>
              <a:cs typeface="+mn-lt"/>
            </a:endParaRPr>
          </a:p>
          <a:p>
            <a:pPr marL="285750" indent="-285750">
              <a:buFont typeface="Arial"/>
              <a:buChar char="•"/>
            </a:pPr>
            <a:endParaRPr lang="en-US">
              <a:ea typeface="+mn-lt"/>
              <a:cs typeface="+mn-lt"/>
            </a:endParaRPr>
          </a:p>
          <a:p>
            <a:pPr marL="285750" indent="-285750">
              <a:buFont typeface="Arial"/>
              <a:buChar char="•"/>
            </a:pPr>
            <a:endParaRPr lang="en-US">
              <a:ea typeface="+mn-lt"/>
              <a:cs typeface="+mn-lt"/>
            </a:endParaRPr>
          </a:p>
          <a:p>
            <a:pPr marL="285750" indent="-285750">
              <a:buFont typeface="Arial"/>
              <a:buChar char="•"/>
            </a:pPr>
            <a:endParaRPr lang="en-US">
              <a:ea typeface="+mn-lt"/>
              <a:cs typeface="+mn-lt"/>
            </a:endParaRPr>
          </a:p>
          <a:p>
            <a:pPr marL="285750" indent="-285750">
              <a:buFont typeface="Arial"/>
              <a:buChar char="•"/>
            </a:pPr>
            <a:endParaRPr lang="en-US">
              <a:ea typeface="+mn-lt"/>
              <a:cs typeface="+mn-lt"/>
            </a:endParaRPr>
          </a:p>
          <a:p>
            <a:endParaRPr lang="en-US">
              <a:ea typeface="+mn-lt"/>
              <a:cs typeface="+mn-lt"/>
            </a:endParaRPr>
          </a:p>
          <a:p>
            <a:pPr marL="285750" indent="-285750">
              <a:buFont typeface="Arial"/>
              <a:buChar char="•"/>
            </a:pPr>
            <a:endParaRPr lang="en-US">
              <a:ea typeface="+mn-lt"/>
              <a:cs typeface="+mn-lt"/>
            </a:endParaRPr>
          </a:p>
          <a:p>
            <a:pPr marL="285750" indent="-285750">
              <a:buFont typeface="Arial"/>
              <a:buChar char="•"/>
            </a:pPr>
            <a:endParaRPr lang="en-US">
              <a:ea typeface="+mn-lt"/>
              <a:cs typeface="+mn-lt"/>
            </a:endParaRPr>
          </a:p>
          <a:p>
            <a:pPr marL="285750" indent="-285750">
              <a:buFont typeface="Arial"/>
              <a:buChar char="•"/>
            </a:pPr>
            <a:endParaRPr lang="en-US">
              <a:ea typeface="+mn-lt"/>
              <a:cs typeface="+mn-lt"/>
            </a:endParaRPr>
          </a:p>
          <a:p>
            <a:pPr marL="285750" indent="-285750">
              <a:buFont typeface="Arial"/>
              <a:buChar char="•"/>
            </a:pPr>
            <a:endParaRPr lang="en-US">
              <a:ea typeface="+mn-lt"/>
              <a:cs typeface="+mn-lt"/>
            </a:endParaRPr>
          </a:p>
        </p:txBody>
      </p:sp>
      <p:graphicFrame>
        <p:nvGraphicFramePr>
          <p:cNvPr id="5" name="Diagram 4">
            <a:extLst>
              <a:ext uri="{FF2B5EF4-FFF2-40B4-BE49-F238E27FC236}">
                <a16:creationId xmlns:a16="http://schemas.microsoft.com/office/drawing/2014/main" id="{50366C16-AD42-4DEA-81BE-F492CE48B0E6}"/>
              </a:ext>
            </a:extLst>
          </p:cNvPr>
          <p:cNvGraphicFramePr/>
          <p:nvPr>
            <p:extLst>
              <p:ext uri="{D42A27DB-BD31-4B8C-83A1-F6EECF244321}">
                <p14:modId xmlns:p14="http://schemas.microsoft.com/office/powerpoint/2010/main" val="1925157612"/>
              </p:ext>
            </p:extLst>
          </p:nvPr>
        </p:nvGraphicFramePr>
        <p:xfrm>
          <a:off x="-795" y="6676457"/>
          <a:ext cx="12285037" cy="2063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07280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7ED48-00AB-4935-9727-1131061767E9}"/>
              </a:ext>
            </a:extLst>
          </p:cNvPr>
          <p:cNvSpPr>
            <a:spLocks noGrp="1"/>
          </p:cNvSpPr>
          <p:nvPr>
            <p:ph type="title"/>
          </p:nvPr>
        </p:nvSpPr>
        <p:spPr/>
        <p:txBody>
          <a:bodyPr/>
          <a:lstStyle/>
          <a:p>
            <a:r>
              <a:rPr lang="en-US">
                <a:cs typeface="Arial"/>
              </a:rPr>
              <a:t>Convolutional Neural Network (CNN)</a:t>
            </a:r>
            <a:endParaRPr lang="en-US"/>
          </a:p>
        </p:txBody>
      </p:sp>
      <p:sp>
        <p:nvSpPr>
          <p:cNvPr id="3" name="Footer Placeholder 2">
            <a:extLst>
              <a:ext uri="{FF2B5EF4-FFF2-40B4-BE49-F238E27FC236}">
                <a16:creationId xmlns:a16="http://schemas.microsoft.com/office/drawing/2014/main" id="{A662CDAB-F969-4E54-9E5C-0A94A76019CB}"/>
              </a:ext>
            </a:extLst>
          </p:cNvPr>
          <p:cNvSpPr>
            <a:spLocks noGrp="1"/>
          </p:cNvSpPr>
          <p:nvPr>
            <p:ph type="ftr" sz="quarter" idx="11"/>
          </p:nvPr>
        </p:nvSpPr>
        <p:spPr/>
        <p:txBody>
          <a:bodyPr/>
          <a:lstStyle/>
          <a:p>
            <a:r>
              <a:rPr lang="en-US" altLang="zh-CN"/>
              <a:t>MSCA 31008 Data Mining - Group D </a:t>
            </a:r>
            <a:endParaRPr lang="zh-CN" altLang="en-US"/>
          </a:p>
        </p:txBody>
      </p:sp>
      <p:sp>
        <p:nvSpPr>
          <p:cNvPr id="4" name="Slide Number Placeholder 3">
            <a:extLst>
              <a:ext uri="{FF2B5EF4-FFF2-40B4-BE49-F238E27FC236}">
                <a16:creationId xmlns:a16="http://schemas.microsoft.com/office/drawing/2014/main" id="{A4B713B0-F069-4269-8EF4-ABF9F844471E}"/>
              </a:ext>
            </a:extLst>
          </p:cNvPr>
          <p:cNvSpPr>
            <a:spLocks noGrp="1"/>
          </p:cNvSpPr>
          <p:nvPr>
            <p:ph type="sldNum" sz="quarter" idx="12"/>
          </p:nvPr>
        </p:nvSpPr>
        <p:spPr/>
        <p:txBody>
          <a:bodyPr/>
          <a:lstStyle/>
          <a:p>
            <a:fld id="{5DD3DB80-B894-403A-B48E-6FDC1A72010E}" type="slidenum">
              <a:rPr lang="zh-CN" altLang="en-US" smtClean="0"/>
              <a:pPr/>
              <a:t>22</a:t>
            </a:fld>
            <a:endParaRPr lang="zh-CN" altLang="en-US"/>
          </a:p>
        </p:txBody>
      </p:sp>
      <p:sp>
        <p:nvSpPr>
          <p:cNvPr id="6" name="TextBox 5">
            <a:extLst>
              <a:ext uri="{FF2B5EF4-FFF2-40B4-BE49-F238E27FC236}">
                <a16:creationId xmlns:a16="http://schemas.microsoft.com/office/drawing/2014/main" id="{BEC41DBC-5697-4C91-BE24-F521B688B474}"/>
              </a:ext>
            </a:extLst>
          </p:cNvPr>
          <p:cNvSpPr txBox="1"/>
          <p:nvPr/>
        </p:nvSpPr>
        <p:spPr>
          <a:xfrm>
            <a:off x="667052" y="1228772"/>
            <a:ext cx="10926952" cy="6186309"/>
          </a:xfrm>
          <a:prstGeom prst="rect">
            <a:avLst/>
          </a:prstGeom>
          <a:noFill/>
        </p:spPr>
        <p:txBody>
          <a:bodyPr wrap="square" lIns="91440" tIns="45720" rIns="91440" bIns="45720" anchor="t">
            <a:spAutoFit/>
          </a:bodyPr>
          <a:lstStyle/>
          <a:p>
            <a:pPr marL="285750" indent="-285750">
              <a:buFont typeface="Arial"/>
              <a:buChar char="•"/>
            </a:pPr>
            <a:r>
              <a:rPr lang="en-US">
                <a:ea typeface="+mn-lt"/>
                <a:cs typeface="+mn-lt"/>
              </a:rPr>
              <a:t>Fully connected layers are an essential component of CNNs, which have been proven very successful in recognizing and classifying images. The CNN process begins with convolution and pooling, breaking down the image into features, and analyzing them independently. The result of this process feeds into a fully connected neural network structure that drives the final classification decision.</a:t>
            </a:r>
            <a:endParaRPr lang="en-US">
              <a:solidFill>
                <a:srgbClr val="404040"/>
              </a:solidFill>
              <a:cs typeface="Arial"/>
            </a:endParaRPr>
          </a:p>
          <a:p>
            <a:pPr marL="285750" indent="-285750">
              <a:buFont typeface="Arial"/>
              <a:buChar char="•"/>
            </a:pPr>
            <a:endParaRPr lang="en-US">
              <a:ea typeface="+mn-lt"/>
              <a:cs typeface="+mn-lt"/>
            </a:endParaRPr>
          </a:p>
          <a:p>
            <a:pPr marL="285750" indent="-285750">
              <a:buFont typeface="Arial"/>
              <a:buChar char="•"/>
            </a:pPr>
            <a:r>
              <a:rPr lang="en-US">
                <a:ea typeface="+mn-lt"/>
                <a:cs typeface="+mn-lt"/>
              </a:rPr>
              <a:t>What makes CNN to classify images?  Activation Functions!!</a:t>
            </a:r>
          </a:p>
          <a:p>
            <a:pPr marL="285750" indent="-285750">
              <a:buFont typeface="Arial"/>
              <a:buChar char="•"/>
            </a:pPr>
            <a:endParaRPr lang="en-US">
              <a:ea typeface="+mn-lt"/>
              <a:cs typeface="+mn-lt"/>
            </a:endParaRPr>
          </a:p>
          <a:p>
            <a:pPr marL="285750" indent="-285750">
              <a:buFont typeface="Arial"/>
              <a:buChar char="•"/>
            </a:pPr>
            <a:r>
              <a:rPr lang="en-US">
                <a:ea typeface="+mn-lt"/>
                <a:cs typeface="+mn-lt"/>
              </a:rPr>
              <a:t>In layman term AF's  basically decide to deactivate neurons or activate them to get the desired output. It also performs a nonlinear transformation on the input to get better results on a complex neural network.</a:t>
            </a:r>
          </a:p>
          <a:p>
            <a:pPr marL="285750" indent="-285750">
              <a:buFont typeface="Arial"/>
              <a:buChar char="•"/>
            </a:pPr>
            <a:endParaRPr lang="en-US">
              <a:ea typeface="+mn-lt"/>
              <a:cs typeface="+mn-lt"/>
            </a:endParaRPr>
          </a:p>
          <a:p>
            <a:pPr marL="285750" indent="-285750">
              <a:buFont typeface="Arial"/>
              <a:buChar char="•"/>
            </a:pPr>
            <a:r>
              <a:rPr lang="en-US">
                <a:ea typeface="+mn-lt"/>
                <a:cs typeface="+mn-lt"/>
              </a:rPr>
              <a:t>Without nonlinear activation function after each layer, the whole network act as a simple linear transformation, which does not have so much power for complicated task such as image recognition and image classification.</a:t>
            </a:r>
          </a:p>
          <a:p>
            <a:pPr marL="285750" indent="-285750">
              <a:buFont typeface="Arial"/>
              <a:buChar char="•"/>
            </a:pPr>
            <a:endParaRPr lang="en-US">
              <a:ea typeface="+mn-lt"/>
              <a:cs typeface="+mn-lt"/>
            </a:endParaRPr>
          </a:p>
          <a:p>
            <a:pPr marL="285750" indent="-285750">
              <a:buFont typeface="Arial"/>
              <a:buChar char="•"/>
            </a:pPr>
            <a:r>
              <a:rPr lang="en-US">
                <a:ea typeface="+mn-lt"/>
                <a:cs typeface="+mn-lt"/>
              </a:rPr>
              <a:t>For a classification problem, Sigmoid is a popular activation function. In our problem, we are considering a multi-label classification case and hence we will be utilizing SoftMax.</a:t>
            </a:r>
          </a:p>
          <a:p>
            <a:endParaRPr lang="en-US">
              <a:ea typeface="+mn-lt"/>
              <a:cs typeface="+mn-lt"/>
            </a:endParaRPr>
          </a:p>
          <a:p>
            <a:pPr marL="285750" indent="-285750">
              <a:buFont typeface="Arial"/>
              <a:buChar char="•"/>
            </a:pPr>
            <a:endParaRPr lang="en-US">
              <a:ea typeface="+mn-lt"/>
              <a:cs typeface="+mn-lt"/>
            </a:endParaRPr>
          </a:p>
          <a:p>
            <a:pPr marL="285750" indent="-285750">
              <a:buFont typeface="Arial"/>
              <a:buChar char="•"/>
            </a:pPr>
            <a:endParaRPr lang="en-US">
              <a:ea typeface="+mn-lt"/>
              <a:cs typeface="+mn-lt"/>
            </a:endParaRPr>
          </a:p>
          <a:p>
            <a:pPr marL="285750" indent="-285750">
              <a:buFont typeface="Arial"/>
              <a:buChar char="•"/>
            </a:pPr>
            <a:endParaRPr lang="en-US">
              <a:ea typeface="+mn-lt"/>
              <a:cs typeface="+mn-lt"/>
            </a:endParaRPr>
          </a:p>
          <a:p>
            <a:pPr marL="285750" indent="-285750">
              <a:buFont typeface="Arial"/>
              <a:buChar char="•"/>
            </a:pPr>
            <a:endParaRPr lang="en-US">
              <a:ea typeface="+mn-lt"/>
              <a:cs typeface="+mn-lt"/>
            </a:endParaRPr>
          </a:p>
        </p:txBody>
      </p:sp>
      <p:graphicFrame>
        <p:nvGraphicFramePr>
          <p:cNvPr id="5" name="Diagram 4">
            <a:extLst>
              <a:ext uri="{FF2B5EF4-FFF2-40B4-BE49-F238E27FC236}">
                <a16:creationId xmlns:a16="http://schemas.microsoft.com/office/drawing/2014/main" id="{7F15D176-36E0-4BB2-80AD-F217BF53832B}"/>
              </a:ext>
            </a:extLst>
          </p:cNvPr>
          <p:cNvGraphicFramePr/>
          <p:nvPr>
            <p:extLst>
              <p:ext uri="{D42A27DB-BD31-4B8C-83A1-F6EECF244321}">
                <p14:modId xmlns:p14="http://schemas.microsoft.com/office/powerpoint/2010/main" val="1925157612"/>
              </p:ext>
            </p:extLst>
          </p:nvPr>
        </p:nvGraphicFramePr>
        <p:xfrm>
          <a:off x="-795" y="6676457"/>
          <a:ext cx="12285037" cy="2063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03939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7ED48-00AB-4935-9727-1131061767E9}"/>
              </a:ext>
            </a:extLst>
          </p:cNvPr>
          <p:cNvSpPr>
            <a:spLocks noGrp="1"/>
          </p:cNvSpPr>
          <p:nvPr>
            <p:ph type="title"/>
          </p:nvPr>
        </p:nvSpPr>
        <p:spPr/>
        <p:txBody>
          <a:bodyPr/>
          <a:lstStyle/>
          <a:p>
            <a:r>
              <a:rPr lang="en-US">
                <a:cs typeface="Arial"/>
              </a:rPr>
              <a:t>Convolutional Neural Network (CNN)</a:t>
            </a:r>
            <a:endParaRPr lang="en-US"/>
          </a:p>
        </p:txBody>
      </p:sp>
      <p:sp>
        <p:nvSpPr>
          <p:cNvPr id="3" name="Footer Placeholder 2">
            <a:extLst>
              <a:ext uri="{FF2B5EF4-FFF2-40B4-BE49-F238E27FC236}">
                <a16:creationId xmlns:a16="http://schemas.microsoft.com/office/drawing/2014/main" id="{A662CDAB-F969-4E54-9E5C-0A94A76019CB}"/>
              </a:ext>
            </a:extLst>
          </p:cNvPr>
          <p:cNvSpPr>
            <a:spLocks noGrp="1"/>
          </p:cNvSpPr>
          <p:nvPr>
            <p:ph type="ftr" sz="quarter" idx="11"/>
          </p:nvPr>
        </p:nvSpPr>
        <p:spPr/>
        <p:txBody>
          <a:bodyPr/>
          <a:lstStyle/>
          <a:p>
            <a:r>
              <a:rPr lang="en-US" altLang="zh-CN"/>
              <a:t>MSCA 31008 Data Mining - Group D </a:t>
            </a:r>
            <a:endParaRPr lang="zh-CN" altLang="en-US"/>
          </a:p>
        </p:txBody>
      </p:sp>
      <p:sp>
        <p:nvSpPr>
          <p:cNvPr id="4" name="Slide Number Placeholder 3">
            <a:extLst>
              <a:ext uri="{FF2B5EF4-FFF2-40B4-BE49-F238E27FC236}">
                <a16:creationId xmlns:a16="http://schemas.microsoft.com/office/drawing/2014/main" id="{A4B713B0-F069-4269-8EF4-ABF9F844471E}"/>
              </a:ext>
            </a:extLst>
          </p:cNvPr>
          <p:cNvSpPr>
            <a:spLocks noGrp="1"/>
          </p:cNvSpPr>
          <p:nvPr>
            <p:ph type="sldNum" sz="quarter" idx="12"/>
          </p:nvPr>
        </p:nvSpPr>
        <p:spPr/>
        <p:txBody>
          <a:bodyPr/>
          <a:lstStyle/>
          <a:p>
            <a:fld id="{5DD3DB80-B894-403A-B48E-6FDC1A72010E}" type="slidenum">
              <a:rPr lang="zh-CN" altLang="en-US" smtClean="0"/>
              <a:pPr/>
              <a:t>23</a:t>
            </a:fld>
            <a:endParaRPr lang="zh-CN" altLang="en-US"/>
          </a:p>
        </p:txBody>
      </p:sp>
      <p:sp>
        <p:nvSpPr>
          <p:cNvPr id="6" name="TextBox 5">
            <a:extLst>
              <a:ext uri="{FF2B5EF4-FFF2-40B4-BE49-F238E27FC236}">
                <a16:creationId xmlns:a16="http://schemas.microsoft.com/office/drawing/2014/main" id="{BEC41DBC-5697-4C91-BE24-F521B688B474}"/>
              </a:ext>
            </a:extLst>
          </p:cNvPr>
          <p:cNvSpPr txBox="1"/>
          <p:nvPr/>
        </p:nvSpPr>
        <p:spPr>
          <a:xfrm>
            <a:off x="667052" y="1228772"/>
            <a:ext cx="10926952" cy="1754326"/>
          </a:xfrm>
          <a:prstGeom prst="rect">
            <a:avLst/>
          </a:prstGeom>
          <a:noFill/>
        </p:spPr>
        <p:txBody>
          <a:bodyPr wrap="square" lIns="91440" tIns="45720" rIns="91440" bIns="45720" anchor="t">
            <a:spAutoFit/>
          </a:bodyPr>
          <a:lstStyle/>
          <a:p>
            <a:pPr marL="285750" indent="-285750">
              <a:buFont typeface="Arial"/>
              <a:buChar char="•"/>
            </a:pPr>
            <a:endParaRPr lang="en-US">
              <a:ea typeface="+mn-lt"/>
              <a:cs typeface="+mn-lt"/>
            </a:endParaRPr>
          </a:p>
          <a:p>
            <a:endParaRPr lang="en-US">
              <a:ea typeface="+mn-lt"/>
              <a:cs typeface="+mn-lt"/>
            </a:endParaRPr>
          </a:p>
          <a:p>
            <a:pPr marL="285750" indent="-285750">
              <a:buFont typeface="Arial"/>
              <a:buChar char="•"/>
            </a:pPr>
            <a:endParaRPr lang="en-US">
              <a:ea typeface="+mn-lt"/>
              <a:cs typeface="+mn-lt"/>
            </a:endParaRPr>
          </a:p>
          <a:p>
            <a:pPr marL="285750" indent="-285750">
              <a:buFont typeface="Arial"/>
              <a:buChar char="•"/>
            </a:pPr>
            <a:endParaRPr lang="en-US">
              <a:ea typeface="+mn-lt"/>
              <a:cs typeface="+mn-lt"/>
            </a:endParaRPr>
          </a:p>
          <a:p>
            <a:pPr marL="285750" indent="-285750">
              <a:buFont typeface="Arial"/>
              <a:buChar char="•"/>
            </a:pPr>
            <a:endParaRPr lang="en-US">
              <a:ea typeface="+mn-lt"/>
              <a:cs typeface="+mn-lt"/>
            </a:endParaRPr>
          </a:p>
          <a:p>
            <a:pPr marL="285750" indent="-285750">
              <a:buFont typeface="Arial"/>
              <a:buChar char="•"/>
            </a:pPr>
            <a:endParaRPr lang="en-US">
              <a:ea typeface="+mn-lt"/>
              <a:cs typeface="+mn-lt"/>
            </a:endParaRPr>
          </a:p>
        </p:txBody>
      </p:sp>
      <p:pic>
        <p:nvPicPr>
          <p:cNvPr id="7" name="Picture 7" descr="A screenshot of a cell phone&#10;&#10;Description automatically generated">
            <a:extLst>
              <a:ext uri="{FF2B5EF4-FFF2-40B4-BE49-F238E27FC236}">
                <a16:creationId xmlns:a16="http://schemas.microsoft.com/office/drawing/2014/main" id="{A5419A3D-CC81-4FD0-988F-79783AA72D58}"/>
              </a:ext>
            </a:extLst>
          </p:cNvPr>
          <p:cNvPicPr>
            <a:picLocks noChangeAspect="1"/>
          </p:cNvPicPr>
          <p:nvPr/>
        </p:nvPicPr>
        <p:blipFill>
          <a:blip r:embed="rId2"/>
          <a:stretch>
            <a:fillRect/>
          </a:stretch>
        </p:blipFill>
        <p:spPr>
          <a:xfrm>
            <a:off x="674317" y="1138314"/>
            <a:ext cx="4486405" cy="3746302"/>
          </a:xfrm>
          <a:prstGeom prst="rect">
            <a:avLst/>
          </a:prstGeom>
        </p:spPr>
      </p:pic>
      <p:pic>
        <p:nvPicPr>
          <p:cNvPr id="8" name="Picture 8" descr="A close up of a green plant&#10;&#10;Description automatically generated">
            <a:extLst>
              <a:ext uri="{FF2B5EF4-FFF2-40B4-BE49-F238E27FC236}">
                <a16:creationId xmlns:a16="http://schemas.microsoft.com/office/drawing/2014/main" id="{A23077CD-1407-49D8-8606-DA374568327F}"/>
              </a:ext>
            </a:extLst>
          </p:cNvPr>
          <p:cNvPicPr>
            <a:picLocks noChangeAspect="1"/>
          </p:cNvPicPr>
          <p:nvPr/>
        </p:nvPicPr>
        <p:blipFill>
          <a:blip r:embed="rId3"/>
          <a:stretch>
            <a:fillRect/>
          </a:stretch>
        </p:blipFill>
        <p:spPr>
          <a:xfrm>
            <a:off x="5632537" y="1135917"/>
            <a:ext cx="2743200" cy="2060082"/>
          </a:xfrm>
          <a:prstGeom prst="rect">
            <a:avLst/>
          </a:prstGeom>
        </p:spPr>
      </p:pic>
      <p:pic>
        <p:nvPicPr>
          <p:cNvPr id="9" name="Picture 9" descr="A close up of a leaf&#10;&#10;Description automatically generated">
            <a:extLst>
              <a:ext uri="{FF2B5EF4-FFF2-40B4-BE49-F238E27FC236}">
                <a16:creationId xmlns:a16="http://schemas.microsoft.com/office/drawing/2014/main" id="{E2B6D0E1-5D92-4EE0-AA13-10619D4FEEEE}"/>
              </a:ext>
            </a:extLst>
          </p:cNvPr>
          <p:cNvPicPr>
            <a:picLocks noChangeAspect="1"/>
          </p:cNvPicPr>
          <p:nvPr/>
        </p:nvPicPr>
        <p:blipFill>
          <a:blip r:embed="rId4"/>
          <a:stretch>
            <a:fillRect/>
          </a:stretch>
        </p:blipFill>
        <p:spPr>
          <a:xfrm>
            <a:off x="8534400" y="1138023"/>
            <a:ext cx="2743200" cy="2055872"/>
          </a:xfrm>
          <a:prstGeom prst="rect">
            <a:avLst/>
          </a:prstGeom>
        </p:spPr>
      </p:pic>
      <p:pic>
        <p:nvPicPr>
          <p:cNvPr id="10" name="Picture 10" descr="A close up of a flower&#10;&#10;Description automatically generated">
            <a:extLst>
              <a:ext uri="{FF2B5EF4-FFF2-40B4-BE49-F238E27FC236}">
                <a16:creationId xmlns:a16="http://schemas.microsoft.com/office/drawing/2014/main" id="{EC51E55A-58AC-4B7D-898E-31575A1855AD}"/>
              </a:ext>
            </a:extLst>
          </p:cNvPr>
          <p:cNvPicPr>
            <a:picLocks noChangeAspect="1"/>
          </p:cNvPicPr>
          <p:nvPr/>
        </p:nvPicPr>
        <p:blipFill>
          <a:blip r:embed="rId5"/>
          <a:stretch>
            <a:fillRect/>
          </a:stretch>
        </p:blipFill>
        <p:spPr>
          <a:xfrm>
            <a:off x="5632537" y="3324093"/>
            <a:ext cx="2743200" cy="2109594"/>
          </a:xfrm>
          <a:prstGeom prst="rect">
            <a:avLst/>
          </a:prstGeom>
        </p:spPr>
      </p:pic>
      <p:pic>
        <p:nvPicPr>
          <p:cNvPr id="11" name="Picture 11" descr="A green bug on a rock&#10;&#10;Description automatically generated">
            <a:extLst>
              <a:ext uri="{FF2B5EF4-FFF2-40B4-BE49-F238E27FC236}">
                <a16:creationId xmlns:a16="http://schemas.microsoft.com/office/drawing/2014/main" id="{507FEE09-DB23-4618-9D32-8593758EB24B}"/>
              </a:ext>
            </a:extLst>
          </p:cNvPr>
          <p:cNvPicPr>
            <a:picLocks noChangeAspect="1"/>
          </p:cNvPicPr>
          <p:nvPr/>
        </p:nvPicPr>
        <p:blipFill>
          <a:blip r:embed="rId6"/>
          <a:stretch>
            <a:fillRect/>
          </a:stretch>
        </p:blipFill>
        <p:spPr>
          <a:xfrm>
            <a:off x="8534400" y="3319573"/>
            <a:ext cx="2743200" cy="2118633"/>
          </a:xfrm>
          <a:prstGeom prst="rect">
            <a:avLst/>
          </a:prstGeom>
        </p:spPr>
      </p:pic>
      <p:sp>
        <p:nvSpPr>
          <p:cNvPr id="14" name="TextBox 13">
            <a:extLst>
              <a:ext uri="{FF2B5EF4-FFF2-40B4-BE49-F238E27FC236}">
                <a16:creationId xmlns:a16="http://schemas.microsoft.com/office/drawing/2014/main" id="{0E9A3D75-0314-4764-952C-836368C230D4}"/>
              </a:ext>
            </a:extLst>
          </p:cNvPr>
          <p:cNvSpPr txBox="1"/>
          <p:nvPr/>
        </p:nvSpPr>
        <p:spPr>
          <a:xfrm>
            <a:off x="622127" y="4998010"/>
            <a:ext cx="4246322"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Arial"/>
              </a:rPr>
              <a:t>Accuracy on test dataset: 0.9305</a:t>
            </a:r>
          </a:p>
          <a:p>
            <a:r>
              <a:rPr lang="en-US" sz="1600">
                <a:cs typeface="Arial"/>
              </a:rPr>
              <a:t>Accuracy on train dataset: 0.9406</a:t>
            </a:r>
          </a:p>
          <a:p>
            <a:r>
              <a:rPr lang="en-US" sz="1600">
                <a:cs typeface="Arial"/>
              </a:rPr>
              <a:t>Validation dataset: 20 images</a:t>
            </a:r>
          </a:p>
          <a:p>
            <a:r>
              <a:rPr lang="en-US" sz="1600">
                <a:cs typeface="Arial"/>
              </a:rPr>
              <a:t>No of epochs: 40</a:t>
            </a:r>
          </a:p>
          <a:p>
            <a:r>
              <a:rPr lang="en-US" sz="1600">
                <a:cs typeface="Arial"/>
              </a:rPr>
              <a:t>Batches per epoch: 32</a:t>
            </a:r>
          </a:p>
          <a:p>
            <a:endParaRPr lang="en-US">
              <a:cs typeface="Arial"/>
            </a:endParaRPr>
          </a:p>
        </p:txBody>
      </p:sp>
      <p:graphicFrame>
        <p:nvGraphicFramePr>
          <p:cNvPr id="16" name="Diagram 15">
            <a:extLst>
              <a:ext uri="{FF2B5EF4-FFF2-40B4-BE49-F238E27FC236}">
                <a16:creationId xmlns:a16="http://schemas.microsoft.com/office/drawing/2014/main" id="{E7F23C19-992D-40E8-856C-41B2CB8BC4B0}"/>
              </a:ext>
            </a:extLst>
          </p:cNvPr>
          <p:cNvGraphicFramePr/>
          <p:nvPr>
            <p:extLst>
              <p:ext uri="{D42A27DB-BD31-4B8C-83A1-F6EECF244321}">
                <p14:modId xmlns:p14="http://schemas.microsoft.com/office/powerpoint/2010/main" val="1925157612"/>
              </p:ext>
            </p:extLst>
          </p:nvPr>
        </p:nvGraphicFramePr>
        <p:xfrm>
          <a:off x="-795" y="6676457"/>
          <a:ext cx="12285037" cy="20638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403211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1F117-D6AB-4C0B-83FA-17A364DFC994}"/>
              </a:ext>
            </a:extLst>
          </p:cNvPr>
          <p:cNvSpPr>
            <a:spLocks noGrp="1"/>
          </p:cNvSpPr>
          <p:nvPr>
            <p:ph type="title"/>
          </p:nvPr>
        </p:nvSpPr>
        <p:spPr>
          <a:xfrm>
            <a:off x="669924" y="287548"/>
            <a:ext cx="10850563" cy="539869"/>
          </a:xfrm>
        </p:spPr>
        <p:txBody>
          <a:bodyPr/>
          <a:lstStyle/>
          <a:p>
            <a:r>
              <a:rPr lang="en-US">
                <a:cs typeface="Arial"/>
              </a:rPr>
              <a:t>InceptionV3 –  a CNN model</a:t>
            </a:r>
          </a:p>
        </p:txBody>
      </p:sp>
      <p:sp>
        <p:nvSpPr>
          <p:cNvPr id="3" name="Footer Placeholder 2">
            <a:extLst>
              <a:ext uri="{FF2B5EF4-FFF2-40B4-BE49-F238E27FC236}">
                <a16:creationId xmlns:a16="http://schemas.microsoft.com/office/drawing/2014/main" id="{5FC572E5-3BFF-4739-8BF5-5E3EECA08BA3}"/>
              </a:ext>
            </a:extLst>
          </p:cNvPr>
          <p:cNvSpPr>
            <a:spLocks noGrp="1"/>
          </p:cNvSpPr>
          <p:nvPr>
            <p:ph type="ftr" sz="quarter" idx="11"/>
          </p:nvPr>
        </p:nvSpPr>
        <p:spPr/>
        <p:txBody>
          <a:bodyPr/>
          <a:lstStyle/>
          <a:p>
            <a:r>
              <a:rPr lang="en-US" altLang="zh-CN"/>
              <a:t>MSCA 31008 Data Mining - Group D </a:t>
            </a:r>
            <a:endParaRPr lang="zh-CN" altLang="en-US"/>
          </a:p>
        </p:txBody>
      </p:sp>
      <p:sp>
        <p:nvSpPr>
          <p:cNvPr id="4" name="Slide Number Placeholder 3">
            <a:extLst>
              <a:ext uri="{FF2B5EF4-FFF2-40B4-BE49-F238E27FC236}">
                <a16:creationId xmlns:a16="http://schemas.microsoft.com/office/drawing/2014/main" id="{370C1BCD-77DA-4063-B261-529DCA4FF17D}"/>
              </a:ext>
            </a:extLst>
          </p:cNvPr>
          <p:cNvSpPr>
            <a:spLocks noGrp="1"/>
          </p:cNvSpPr>
          <p:nvPr>
            <p:ph type="sldNum" sz="quarter" idx="12"/>
          </p:nvPr>
        </p:nvSpPr>
        <p:spPr/>
        <p:txBody>
          <a:bodyPr/>
          <a:lstStyle/>
          <a:p>
            <a:fld id="{5DD3DB80-B894-403A-B48E-6FDC1A72010E}" type="slidenum">
              <a:rPr lang="zh-CN" altLang="en-US" smtClean="0"/>
              <a:pPr/>
              <a:t>24</a:t>
            </a:fld>
            <a:endParaRPr lang="zh-CN" altLang="en-US"/>
          </a:p>
        </p:txBody>
      </p:sp>
      <p:sp>
        <p:nvSpPr>
          <p:cNvPr id="6" name="TextBox 5">
            <a:extLst>
              <a:ext uri="{FF2B5EF4-FFF2-40B4-BE49-F238E27FC236}">
                <a16:creationId xmlns:a16="http://schemas.microsoft.com/office/drawing/2014/main" id="{3CE81070-0833-44B9-8F7C-5DFC1E1B900E}"/>
              </a:ext>
            </a:extLst>
          </p:cNvPr>
          <p:cNvSpPr txBox="1"/>
          <p:nvPr/>
        </p:nvSpPr>
        <p:spPr>
          <a:xfrm>
            <a:off x="362255" y="1170648"/>
            <a:ext cx="5378361" cy="3964996"/>
          </a:xfrm>
          <a:prstGeom prst="rect">
            <a:avLst/>
          </a:prstGeom>
          <a:noFill/>
        </p:spPr>
        <p:txBody>
          <a:bodyPr wrap="square" lIns="91440" tIns="45720" rIns="91440" bIns="45720" anchor="t">
            <a:spAutoFit/>
          </a:bodyPr>
          <a:lstStyle/>
          <a:p>
            <a:pPr fontAlgn="base">
              <a:lnSpc>
                <a:spcPct val="200000"/>
              </a:lnSpc>
            </a:pPr>
            <a:r>
              <a:rPr lang="en-US" sz="1400" b="1">
                <a:ea typeface="+mn-lt"/>
                <a:cs typeface="+mn-lt"/>
              </a:rPr>
              <a:t>Inception</a:t>
            </a:r>
            <a:r>
              <a:rPr lang="en-US" sz="1400">
                <a:ea typeface="+mn-lt"/>
                <a:cs typeface="+mn-lt"/>
              </a:rPr>
              <a:t>-</a:t>
            </a:r>
            <a:r>
              <a:rPr lang="en-US" sz="1400" b="1">
                <a:ea typeface="+mn-lt"/>
                <a:cs typeface="+mn-lt"/>
              </a:rPr>
              <a:t>v3</a:t>
            </a:r>
            <a:r>
              <a:rPr lang="en-US" sz="1400">
                <a:ea typeface="+mn-lt"/>
                <a:cs typeface="+mn-lt"/>
              </a:rPr>
              <a:t> is a convolutional neural network that is 48 layers deep, built on the concept of adding differet sized filters.</a:t>
            </a:r>
            <a:endParaRPr lang="en-US" sz="1400">
              <a:solidFill>
                <a:srgbClr val="000000"/>
              </a:solidFill>
              <a:cs typeface="Arial"/>
            </a:endParaRPr>
          </a:p>
          <a:p>
            <a:pPr>
              <a:lnSpc>
                <a:spcPct val="200000"/>
              </a:lnSpc>
            </a:pPr>
            <a:r>
              <a:rPr lang="en-US" sz="1600" b="1">
                <a:solidFill>
                  <a:srgbClr val="404040"/>
                </a:solidFill>
              </a:rPr>
              <a:t>Steps:</a:t>
            </a:r>
            <a:endParaRPr lang="en-US" sz="1600">
              <a:solidFill>
                <a:srgbClr val="000000"/>
              </a:solidFill>
              <a:cs typeface="Arial"/>
            </a:endParaRPr>
          </a:p>
          <a:p>
            <a:pPr marL="285750" indent="-285750">
              <a:lnSpc>
                <a:spcPct val="200000"/>
              </a:lnSpc>
              <a:buFont typeface="Arial"/>
              <a:buChar char="•"/>
            </a:pPr>
            <a:r>
              <a:rPr lang="en-US" sz="1200" b="1">
                <a:solidFill>
                  <a:srgbClr val="404040"/>
                </a:solidFill>
              </a:rPr>
              <a:t>I</a:t>
            </a:r>
            <a:r>
              <a:rPr lang="en-US" sz="1400" b="1">
                <a:solidFill>
                  <a:srgbClr val="404040"/>
                </a:solidFill>
              </a:rPr>
              <a:t>nput the resized images with labels, extracted features using IncepionV3Model.</a:t>
            </a:r>
            <a:endParaRPr lang="en-US" sz="1400">
              <a:solidFill>
                <a:srgbClr val="000000"/>
              </a:solidFill>
              <a:cs typeface="Arial"/>
            </a:endParaRPr>
          </a:p>
          <a:p>
            <a:pPr marL="285750" indent="-285750">
              <a:lnSpc>
                <a:spcPct val="200000"/>
              </a:lnSpc>
              <a:buFont typeface="Arial"/>
              <a:buChar char="•"/>
            </a:pPr>
            <a:r>
              <a:rPr lang="en-US" sz="1400" b="1">
                <a:solidFill>
                  <a:srgbClr val="404040"/>
                </a:solidFill>
                <a:cs typeface="Arial"/>
              </a:rPr>
              <a:t>Used </a:t>
            </a:r>
            <a:r>
              <a:rPr lang="en-US" sz="1400" b="1" err="1">
                <a:solidFill>
                  <a:srgbClr val="404040"/>
                </a:solidFill>
                <a:cs typeface="Arial"/>
              </a:rPr>
              <a:t>GridSearch</a:t>
            </a:r>
            <a:r>
              <a:rPr lang="en-US" sz="1400" b="1">
                <a:solidFill>
                  <a:srgbClr val="404040"/>
                </a:solidFill>
                <a:cs typeface="Arial"/>
              </a:rPr>
              <a:t> to find the best parameters for the model.</a:t>
            </a:r>
          </a:p>
          <a:p>
            <a:pPr marL="285750" indent="-285750">
              <a:lnSpc>
                <a:spcPct val="200000"/>
              </a:lnSpc>
              <a:buFont typeface="Arial"/>
              <a:buChar char="•"/>
            </a:pPr>
            <a:r>
              <a:rPr lang="en-US" sz="1400" b="1">
                <a:solidFill>
                  <a:srgbClr val="404040"/>
                </a:solidFill>
                <a:cs typeface="Arial"/>
              </a:rPr>
              <a:t>Used the best parameters and used that to predict the test part of the train data. </a:t>
            </a:r>
            <a:endParaRPr lang="en-US" sz="1400" b="1" i="0">
              <a:solidFill>
                <a:srgbClr val="404040"/>
              </a:solidFill>
              <a:effectLst/>
              <a:cs typeface="Arial"/>
            </a:endParaRPr>
          </a:p>
        </p:txBody>
      </p:sp>
      <p:graphicFrame>
        <p:nvGraphicFramePr>
          <p:cNvPr id="5" name="Diagram 4">
            <a:extLst>
              <a:ext uri="{FF2B5EF4-FFF2-40B4-BE49-F238E27FC236}">
                <a16:creationId xmlns:a16="http://schemas.microsoft.com/office/drawing/2014/main" id="{41081A81-F0BA-4CAD-8BDD-AF45195F1B38}"/>
              </a:ext>
            </a:extLst>
          </p:cNvPr>
          <p:cNvGraphicFramePr/>
          <p:nvPr>
            <p:extLst>
              <p:ext uri="{D42A27DB-BD31-4B8C-83A1-F6EECF244321}">
                <p14:modId xmlns:p14="http://schemas.microsoft.com/office/powerpoint/2010/main" val="1925157612"/>
              </p:ext>
            </p:extLst>
          </p:nvPr>
        </p:nvGraphicFramePr>
        <p:xfrm>
          <a:off x="-795" y="6676457"/>
          <a:ext cx="12285037" cy="2063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1" name="Picture 21" descr="A screenshot of a cell phone&#10;&#10;Description automatically generated">
            <a:extLst>
              <a:ext uri="{FF2B5EF4-FFF2-40B4-BE49-F238E27FC236}">
                <a16:creationId xmlns:a16="http://schemas.microsoft.com/office/drawing/2014/main" id="{42B84490-B5C1-4A69-B94E-63E49DB36348}"/>
              </a:ext>
            </a:extLst>
          </p:cNvPr>
          <p:cNvPicPr>
            <a:picLocks noChangeAspect="1"/>
          </p:cNvPicPr>
          <p:nvPr/>
        </p:nvPicPr>
        <p:blipFill>
          <a:blip r:embed="rId7"/>
          <a:stretch>
            <a:fillRect/>
          </a:stretch>
        </p:blipFill>
        <p:spPr>
          <a:xfrm>
            <a:off x="5657360" y="1131212"/>
            <a:ext cx="6179387" cy="4122428"/>
          </a:xfrm>
          <a:prstGeom prst="rect">
            <a:avLst/>
          </a:prstGeom>
        </p:spPr>
      </p:pic>
      <p:sp>
        <p:nvSpPr>
          <p:cNvPr id="23" name="TextBox 22">
            <a:extLst>
              <a:ext uri="{FF2B5EF4-FFF2-40B4-BE49-F238E27FC236}">
                <a16:creationId xmlns:a16="http://schemas.microsoft.com/office/drawing/2014/main" id="{4E61335C-777D-47EB-8EAF-F9CCE2F5059A}"/>
              </a:ext>
            </a:extLst>
          </p:cNvPr>
          <p:cNvSpPr txBox="1"/>
          <p:nvPr/>
        </p:nvSpPr>
        <p:spPr>
          <a:xfrm>
            <a:off x="615199" y="5428922"/>
            <a:ext cx="42463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Accuracy on test dataset: 0.835</a:t>
            </a:r>
          </a:p>
          <a:p>
            <a:endParaRPr lang="en-US">
              <a:cs typeface="Arial"/>
            </a:endParaRPr>
          </a:p>
        </p:txBody>
      </p:sp>
    </p:spTree>
    <p:extLst>
      <p:ext uri="{BB962C8B-B14F-4D97-AF65-F5344CB8AC3E}">
        <p14:creationId xmlns:p14="http://schemas.microsoft.com/office/powerpoint/2010/main" val="33170476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7ED48-00AB-4935-9727-1131061767E9}"/>
              </a:ext>
            </a:extLst>
          </p:cNvPr>
          <p:cNvSpPr>
            <a:spLocks noGrp="1"/>
          </p:cNvSpPr>
          <p:nvPr>
            <p:ph type="title"/>
          </p:nvPr>
        </p:nvSpPr>
        <p:spPr/>
        <p:txBody>
          <a:bodyPr/>
          <a:lstStyle/>
          <a:p>
            <a:r>
              <a:rPr lang="en-US">
                <a:ea typeface="+mj-lt"/>
                <a:cs typeface="+mj-lt"/>
              </a:rPr>
              <a:t>Xception – CNN model</a:t>
            </a:r>
            <a:endParaRPr lang="en-US" b="0">
              <a:ea typeface="+mj-lt"/>
              <a:cs typeface="+mj-lt"/>
            </a:endParaRPr>
          </a:p>
        </p:txBody>
      </p:sp>
      <p:sp>
        <p:nvSpPr>
          <p:cNvPr id="3" name="Footer Placeholder 2">
            <a:extLst>
              <a:ext uri="{FF2B5EF4-FFF2-40B4-BE49-F238E27FC236}">
                <a16:creationId xmlns:a16="http://schemas.microsoft.com/office/drawing/2014/main" id="{A662CDAB-F969-4E54-9E5C-0A94A76019CB}"/>
              </a:ext>
            </a:extLst>
          </p:cNvPr>
          <p:cNvSpPr>
            <a:spLocks noGrp="1"/>
          </p:cNvSpPr>
          <p:nvPr>
            <p:ph type="ftr" sz="quarter" idx="11"/>
          </p:nvPr>
        </p:nvSpPr>
        <p:spPr/>
        <p:txBody>
          <a:bodyPr/>
          <a:lstStyle/>
          <a:p>
            <a:r>
              <a:rPr lang="en-US" altLang="zh-CN"/>
              <a:t>MSCA 31008 Data Mining - Group D </a:t>
            </a:r>
            <a:endParaRPr lang="zh-CN" altLang="en-US"/>
          </a:p>
        </p:txBody>
      </p:sp>
      <p:sp>
        <p:nvSpPr>
          <p:cNvPr id="4" name="Slide Number Placeholder 3">
            <a:extLst>
              <a:ext uri="{FF2B5EF4-FFF2-40B4-BE49-F238E27FC236}">
                <a16:creationId xmlns:a16="http://schemas.microsoft.com/office/drawing/2014/main" id="{A4B713B0-F069-4269-8EF4-ABF9F844471E}"/>
              </a:ext>
            </a:extLst>
          </p:cNvPr>
          <p:cNvSpPr>
            <a:spLocks noGrp="1"/>
          </p:cNvSpPr>
          <p:nvPr>
            <p:ph type="sldNum" sz="quarter" idx="12"/>
          </p:nvPr>
        </p:nvSpPr>
        <p:spPr/>
        <p:txBody>
          <a:bodyPr/>
          <a:lstStyle/>
          <a:p>
            <a:fld id="{5DD3DB80-B894-403A-B48E-6FDC1A72010E}" type="slidenum">
              <a:rPr lang="zh-CN" altLang="en-US" smtClean="0"/>
              <a:pPr/>
              <a:t>25</a:t>
            </a:fld>
            <a:endParaRPr lang="zh-CN" altLang="en-US"/>
          </a:p>
        </p:txBody>
      </p:sp>
      <p:graphicFrame>
        <p:nvGraphicFramePr>
          <p:cNvPr id="5" name="Diagram 4">
            <a:extLst>
              <a:ext uri="{FF2B5EF4-FFF2-40B4-BE49-F238E27FC236}">
                <a16:creationId xmlns:a16="http://schemas.microsoft.com/office/drawing/2014/main" id="{CA9821DB-7EF6-4231-AA0B-59A8D0E6D2B1}"/>
              </a:ext>
            </a:extLst>
          </p:cNvPr>
          <p:cNvGraphicFramePr/>
          <p:nvPr>
            <p:extLst>
              <p:ext uri="{D42A27DB-BD31-4B8C-83A1-F6EECF244321}">
                <p14:modId xmlns:p14="http://schemas.microsoft.com/office/powerpoint/2010/main" val="1925157612"/>
              </p:ext>
            </p:extLst>
          </p:nvPr>
        </p:nvGraphicFramePr>
        <p:xfrm>
          <a:off x="-795" y="6676457"/>
          <a:ext cx="12285037" cy="2063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5" name="TextBox 64">
            <a:extLst>
              <a:ext uri="{FF2B5EF4-FFF2-40B4-BE49-F238E27FC236}">
                <a16:creationId xmlns:a16="http://schemas.microsoft.com/office/drawing/2014/main" id="{650CEB04-90AA-4E3F-BA76-033315AD05E3}"/>
              </a:ext>
            </a:extLst>
          </p:cNvPr>
          <p:cNvSpPr txBox="1"/>
          <p:nvPr/>
        </p:nvSpPr>
        <p:spPr>
          <a:xfrm>
            <a:off x="1003126" y="4916304"/>
            <a:ext cx="424632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Accuracy on test dataset: 0.8968</a:t>
            </a:r>
          </a:p>
          <a:p>
            <a:r>
              <a:rPr lang="en-US">
                <a:cs typeface="Arial"/>
              </a:rPr>
              <a:t>No. of epochs: 100</a:t>
            </a:r>
          </a:p>
          <a:p>
            <a:r>
              <a:rPr lang="en-US">
                <a:cs typeface="Arial"/>
              </a:rPr>
              <a:t>Batches per epoch: 16</a:t>
            </a:r>
          </a:p>
        </p:txBody>
      </p:sp>
      <p:sp>
        <p:nvSpPr>
          <p:cNvPr id="70" name="TextBox 69">
            <a:extLst>
              <a:ext uri="{FF2B5EF4-FFF2-40B4-BE49-F238E27FC236}">
                <a16:creationId xmlns:a16="http://schemas.microsoft.com/office/drawing/2014/main" id="{94A8D202-904A-4A12-8E57-4D08C54C3B45}"/>
              </a:ext>
            </a:extLst>
          </p:cNvPr>
          <p:cNvSpPr txBox="1"/>
          <p:nvPr/>
        </p:nvSpPr>
        <p:spPr>
          <a:xfrm>
            <a:off x="964048" y="1330996"/>
            <a:ext cx="1026416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Xception is an extension of the Inception architecture which replaces the standard Inception modules with depthwise separable convolutions. The main difference between InceptionV3 and Xception is Xception complete the Pointwise Convolution(1×1) before Depthwise Convolution(n×n). Usually Xception has higher accuracy than InceptionV3. </a:t>
            </a:r>
            <a:endParaRPr lang="en-US" b="1">
              <a:ea typeface="+mn-lt"/>
              <a:cs typeface="+mn-lt"/>
            </a:endParaRPr>
          </a:p>
        </p:txBody>
      </p:sp>
      <p:pic>
        <p:nvPicPr>
          <p:cNvPr id="20" name="Picture 20" descr="A close up of text on a white surface&#10;&#10;Description automatically generated">
            <a:extLst>
              <a:ext uri="{FF2B5EF4-FFF2-40B4-BE49-F238E27FC236}">
                <a16:creationId xmlns:a16="http://schemas.microsoft.com/office/drawing/2014/main" id="{930B59B0-7913-4E70-B3BE-03FE5777CED1}"/>
              </a:ext>
            </a:extLst>
          </p:cNvPr>
          <p:cNvPicPr>
            <a:picLocks noChangeAspect="1"/>
          </p:cNvPicPr>
          <p:nvPr/>
        </p:nvPicPr>
        <p:blipFill>
          <a:blip r:embed="rId7"/>
          <a:stretch>
            <a:fillRect/>
          </a:stretch>
        </p:blipFill>
        <p:spPr>
          <a:xfrm>
            <a:off x="6404708" y="2759998"/>
            <a:ext cx="4413738" cy="3096466"/>
          </a:xfrm>
          <a:prstGeom prst="rect">
            <a:avLst/>
          </a:prstGeom>
        </p:spPr>
      </p:pic>
      <p:pic>
        <p:nvPicPr>
          <p:cNvPr id="13" name="Picture 13" descr="A screenshot of a cell phone&#10;&#10;Description automatically generated">
            <a:extLst>
              <a:ext uri="{FF2B5EF4-FFF2-40B4-BE49-F238E27FC236}">
                <a16:creationId xmlns:a16="http://schemas.microsoft.com/office/drawing/2014/main" id="{2CD85E7F-71A1-4EE0-9AD3-8DA75AEFDB55}"/>
              </a:ext>
            </a:extLst>
          </p:cNvPr>
          <p:cNvPicPr>
            <a:picLocks noChangeAspect="1"/>
          </p:cNvPicPr>
          <p:nvPr/>
        </p:nvPicPr>
        <p:blipFill>
          <a:blip r:embed="rId8"/>
          <a:stretch>
            <a:fillRect/>
          </a:stretch>
        </p:blipFill>
        <p:spPr>
          <a:xfrm>
            <a:off x="924169" y="2859233"/>
            <a:ext cx="4570045" cy="1344685"/>
          </a:xfrm>
          <a:prstGeom prst="rect">
            <a:avLst/>
          </a:prstGeom>
        </p:spPr>
      </p:pic>
      <p:pic>
        <p:nvPicPr>
          <p:cNvPr id="14" name="Picture 14" descr="A close up of a screen&#10;&#10;Description automatically generated">
            <a:extLst>
              <a:ext uri="{FF2B5EF4-FFF2-40B4-BE49-F238E27FC236}">
                <a16:creationId xmlns:a16="http://schemas.microsoft.com/office/drawing/2014/main" id="{2218B715-D155-41D7-8B6D-3F51182E2131}"/>
              </a:ext>
            </a:extLst>
          </p:cNvPr>
          <p:cNvPicPr>
            <a:picLocks noChangeAspect="1"/>
          </p:cNvPicPr>
          <p:nvPr/>
        </p:nvPicPr>
        <p:blipFill>
          <a:blip r:embed="rId9"/>
          <a:stretch>
            <a:fillRect/>
          </a:stretch>
        </p:blipFill>
        <p:spPr>
          <a:xfrm>
            <a:off x="953477" y="3999896"/>
            <a:ext cx="4540739" cy="919514"/>
          </a:xfrm>
          <a:prstGeom prst="rect">
            <a:avLst/>
          </a:prstGeom>
        </p:spPr>
      </p:pic>
    </p:spTree>
    <p:extLst>
      <p:ext uri="{BB962C8B-B14F-4D97-AF65-F5344CB8AC3E}">
        <p14:creationId xmlns:p14="http://schemas.microsoft.com/office/powerpoint/2010/main" val="1074084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7ED48-00AB-4935-9727-1131061767E9}"/>
              </a:ext>
            </a:extLst>
          </p:cNvPr>
          <p:cNvSpPr>
            <a:spLocks noGrp="1"/>
          </p:cNvSpPr>
          <p:nvPr>
            <p:ph type="title"/>
          </p:nvPr>
        </p:nvSpPr>
        <p:spPr/>
        <p:txBody>
          <a:bodyPr/>
          <a:lstStyle/>
          <a:p>
            <a:r>
              <a:rPr lang="en-US">
                <a:ea typeface="+mj-lt"/>
                <a:cs typeface="+mj-lt"/>
              </a:rPr>
              <a:t>VGG19 – CNN model</a:t>
            </a:r>
            <a:endParaRPr lang="en-US" b="0">
              <a:ea typeface="+mj-lt"/>
              <a:cs typeface="+mj-lt"/>
            </a:endParaRPr>
          </a:p>
        </p:txBody>
      </p:sp>
      <p:sp>
        <p:nvSpPr>
          <p:cNvPr id="3" name="Footer Placeholder 2">
            <a:extLst>
              <a:ext uri="{FF2B5EF4-FFF2-40B4-BE49-F238E27FC236}">
                <a16:creationId xmlns:a16="http://schemas.microsoft.com/office/drawing/2014/main" id="{A662CDAB-F969-4E54-9E5C-0A94A76019CB}"/>
              </a:ext>
            </a:extLst>
          </p:cNvPr>
          <p:cNvSpPr>
            <a:spLocks noGrp="1"/>
          </p:cNvSpPr>
          <p:nvPr>
            <p:ph type="ftr" sz="quarter" idx="11"/>
          </p:nvPr>
        </p:nvSpPr>
        <p:spPr/>
        <p:txBody>
          <a:bodyPr/>
          <a:lstStyle/>
          <a:p>
            <a:r>
              <a:rPr lang="en-US" altLang="zh-CN"/>
              <a:t>MSCA 31008 Data Mining - Group D </a:t>
            </a:r>
            <a:endParaRPr lang="zh-CN" altLang="en-US"/>
          </a:p>
        </p:txBody>
      </p:sp>
      <p:sp>
        <p:nvSpPr>
          <p:cNvPr id="4" name="Slide Number Placeholder 3">
            <a:extLst>
              <a:ext uri="{FF2B5EF4-FFF2-40B4-BE49-F238E27FC236}">
                <a16:creationId xmlns:a16="http://schemas.microsoft.com/office/drawing/2014/main" id="{A4B713B0-F069-4269-8EF4-ABF9F844471E}"/>
              </a:ext>
            </a:extLst>
          </p:cNvPr>
          <p:cNvSpPr>
            <a:spLocks noGrp="1"/>
          </p:cNvSpPr>
          <p:nvPr>
            <p:ph type="sldNum" sz="quarter" idx="12"/>
          </p:nvPr>
        </p:nvSpPr>
        <p:spPr/>
        <p:txBody>
          <a:bodyPr/>
          <a:lstStyle/>
          <a:p>
            <a:fld id="{5DD3DB80-B894-403A-B48E-6FDC1A72010E}" type="slidenum">
              <a:rPr lang="zh-CN" altLang="en-US" smtClean="0"/>
              <a:pPr/>
              <a:t>26</a:t>
            </a:fld>
            <a:endParaRPr lang="zh-CN" altLang="en-US"/>
          </a:p>
        </p:txBody>
      </p:sp>
      <p:graphicFrame>
        <p:nvGraphicFramePr>
          <p:cNvPr id="5" name="Diagram 4">
            <a:extLst>
              <a:ext uri="{FF2B5EF4-FFF2-40B4-BE49-F238E27FC236}">
                <a16:creationId xmlns:a16="http://schemas.microsoft.com/office/drawing/2014/main" id="{CA9821DB-7EF6-4231-AA0B-59A8D0E6D2B1}"/>
              </a:ext>
            </a:extLst>
          </p:cNvPr>
          <p:cNvGraphicFramePr/>
          <p:nvPr/>
        </p:nvGraphicFramePr>
        <p:xfrm>
          <a:off x="-795" y="6676457"/>
          <a:ext cx="12285037" cy="2063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8" name="Picture 68">
            <a:extLst>
              <a:ext uri="{FF2B5EF4-FFF2-40B4-BE49-F238E27FC236}">
                <a16:creationId xmlns:a16="http://schemas.microsoft.com/office/drawing/2014/main" id="{AE0DF5A9-E70B-4D20-A348-356D313807AC}"/>
              </a:ext>
            </a:extLst>
          </p:cNvPr>
          <p:cNvPicPr>
            <a:picLocks noChangeAspect="1"/>
          </p:cNvPicPr>
          <p:nvPr/>
        </p:nvPicPr>
        <p:blipFill rotWithShape="1">
          <a:blip r:embed="rId7"/>
          <a:srcRect l="974" t="1325" r="162" b="-331"/>
          <a:stretch/>
        </p:blipFill>
        <p:spPr>
          <a:xfrm>
            <a:off x="5642707" y="2765627"/>
            <a:ext cx="5947533" cy="2928823"/>
          </a:xfrm>
          <a:prstGeom prst="rect">
            <a:avLst/>
          </a:prstGeom>
        </p:spPr>
      </p:pic>
      <p:sp>
        <p:nvSpPr>
          <p:cNvPr id="69" name="TextBox 68">
            <a:extLst>
              <a:ext uri="{FF2B5EF4-FFF2-40B4-BE49-F238E27FC236}">
                <a16:creationId xmlns:a16="http://schemas.microsoft.com/office/drawing/2014/main" id="{2678CB76-A1BE-490A-9A20-9E23FCA48559}"/>
              </a:ext>
            </a:extLst>
          </p:cNvPr>
          <p:cNvSpPr txBox="1"/>
          <p:nvPr/>
        </p:nvSpPr>
        <p:spPr>
          <a:xfrm>
            <a:off x="964049" y="1340765"/>
            <a:ext cx="1026416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The VGG network is characterized by its simplicity, using only </a:t>
            </a:r>
            <a:r>
              <a:rPr lang="en-US" i="1">
                <a:ea typeface="+mn-lt"/>
                <a:cs typeface="+mn-lt"/>
              </a:rPr>
              <a:t>3×3</a:t>
            </a:r>
            <a:r>
              <a:rPr lang="en-US">
                <a:ea typeface="+mn-lt"/>
                <a:cs typeface="+mn-lt"/>
              </a:rPr>
              <a:t> convolutional layers stacked on top of each other in increasing depth. Reducing volume size is handled by max pooling. Two fully-connected layers, each with 4,096 nodes are then followed by a </a:t>
            </a:r>
            <a:r>
              <a:rPr lang="en-US" err="1">
                <a:ea typeface="+mn-lt"/>
                <a:cs typeface="+mn-lt"/>
              </a:rPr>
              <a:t>softmax</a:t>
            </a:r>
            <a:r>
              <a:rPr lang="en-US">
                <a:ea typeface="+mn-lt"/>
                <a:cs typeface="+mn-lt"/>
              </a:rPr>
              <a:t> classifier.</a:t>
            </a:r>
            <a:endParaRPr lang="en-US">
              <a:cs typeface="Arial"/>
            </a:endParaRPr>
          </a:p>
          <a:p>
            <a:endParaRPr lang="en-US" b="1">
              <a:cs typeface="Arial"/>
            </a:endParaRPr>
          </a:p>
        </p:txBody>
      </p:sp>
      <p:sp>
        <p:nvSpPr>
          <p:cNvPr id="20" name="TextBox 19">
            <a:extLst>
              <a:ext uri="{FF2B5EF4-FFF2-40B4-BE49-F238E27FC236}">
                <a16:creationId xmlns:a16="http://schemas.microsoft.com/office/drawing/2014/main" id="{51694AD6-3389-48E5-B283-8D10B35B0BA7}"/>
              </a:ext>
            </a:extLst>
          </p:cNvPr>
          <p:cNvSpPr txBox="1"/>
          <p:nvPr/>
        </p:nvSpPr>
        <p:spPr>
          <a:xfrm>
            <a:off x="1003126" y="4916304"/>
            <a:ext cx="424632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Accuracy on test dataset: 0.9011</a:t>
            </a:r>
          </a:p>
          <a:p>
            <a:r>
              <a:rPr lang="en-US">
                <a:cs typeface="Arial"/>
              </a:rPr>
              <a:t>No. of epochs: 100</a:t>
            </a:r>
          </a:p>
          <a:p>
            <a:r>
              <a:rPr lang="en-US">
                <a:cs typeface="Arial"/>
              </a:rPr>
              <a:t>Batches per epoch: 16</a:t>
            </a:r>
          </a:p>
        </p:txBody>
      </p:sp>
      <p:pic>
        <p:nvPicPr>
          <p:cNvPr id="21" name="Picture 21" descr="A screenshot of a cell phone&#10;&#10;Description automatically generated">
            <a:extLst>
              <a:ext uri="{FF2B5EF4-FFF2-40B4-BE49-F238E27FC236}">
                <a16:creationId xmlns:a16="http://schemas.microsoft.com/office/drawing/2014/main" id="{A049C8C9-632E-4A83-84BE-2CFEB7A262F5}"/>
              </a:ext>
            </a:extLst>
          </p:cNvPr>
          <p:cNvPicPr>
            <a:picLocks noChangeAspect="1"/>
          </p:cNvPicPr>
          <p:nvPr/>
        </p:nvPicPr>
        <p:blipFill>
          <a:blip r:embed="rId8"/>
          <a:stretch>
            <a:fillRect/>
          </a:stretch>
        </p:blipFill>
        <p:spPr>
          <a:xfrm>
            <a:off x="963246" y="2884794"/>
            <a:ext cx="4491890" cy="1225181"/>
          </a:xfrm>
          <a:prstGeom prst="rect">
            <a:avLst/>
          </a:prstGeom>
        </p:spPr>
      </p:pic>
      <p:pic>
        <p:nvPicPr>
          <p:cNvPr id="22" name="Picture 22" descr="A picture containing drawing&#10;&#10;Description automatically generated">
            <a:extLst>
              <a:ext uri="{FF2B5EF4-FFF2-40B4-BE49-F238E27FC236}">
                <a16:creationId xmlns:a16="http://schemas.microsoft.com/office/drawing/2014/main" id="{5AF8D666-2AC3-4030-833A-8CA98929DDAB}"/>
              </a:ext>
            </a:extLst>
          </p:cNvPr>
          <p:cNvPicPr>
            <a:picLocks noChangeAspect="1"/>
          </p:cNvPicPr>
          <p:nvPr/>
        </p:nvPicPr>
        <p:blipFill rotWithShape="1">
          <a:blip r:embed="rId9"/>
          <a:srcRect r="219" b="8696"/>
          <a:stretch/>
        </p:blipFill>
        <p:spPr>
          <a:xfrm>
            <a:off x="963246" y="4020877"/>
            <a:ext cx="4491900" cy="828855"/>
          </a:xfrm>
          <a:prstGeom prst="rect">
            <a:avLst/>
          </a:prstGeom>
        </p:spPr>
      </p:pic>
    </p:spTree>
    <p:extLst>
      <p:ext uri="{BB962C8B-B14F-4D97-AF65-F5344CB8AC3E}">
        <p14:creationId xmlns:p14="http://schemas.microsoft.com/office/powerpoint/2010/main" val="14583323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7ED48-00AB-4935-9727-1131061767E9}"/>
              </a:ext>
            </a:extLst>
          </p:cNvPr>
          <p:cNvSpPr>
            <a:spLocks noGrp="1"/>
          </p:cNvSpPr>
          <p:nvPr>
            <p:ph type="title"/>
          </p:nvPr>
        </p:nvSpPr>
        <p:spPr/>
        <p:txBody>
          <a:bodyPr/>
          <a:lstStyle/>
          <a:p>
            <a:r>
              <a:rPr lang="en-US">
                <a:cs typeface="Arial"/>
              </a:rPr>
              <a:t>Classification Algorithms.</a:t>
            </a:r>
            <a:endParaRPr lang="en-US"/>
          </a:p>
        </p:txBody>
      </p:sp>
      <p:sp>
        <p:nvSpPr>
          <p:cNvPr id="3" name="Footer Placeholder 2">
            <a:extLst>
              <a:ext uri="{FF2B5EF4-FFF2-40B4-BE49-F238E27FC236}">
                <a16:creationId xmlns:a16="http://schemas.microsoft.com/office/drawing/2014/main" id="{A662CDAB-F969-4E54-9E5C-0A94A76019CB}"/>
              </a:ext>
            </a:extLst>
          </p:cNvPr>
          <p:cNvSpPr>
            <a:spLocks noGrp="1"/>
          </p:cNvSpPr>
          <p:nvPr>
            <p:ph type="ftr" sz="quarter" idx="11"/>
          </p:nvPr>
        </p:nvSpPr>
        <p:spPr/>
        <p:txBody>
          <a:bodyPr/>
          <a:lstStyle/>
          <a:p>
            <a:r>
              <a:rPr lang="en-US" altLang="zh-CN"/>
              <a:t>MSCA 31008 Data Mining - Group D </a:t>
            </a:r>
            <a:endParaRPr lang="zh-CN" altLang="en-US"/>
          </a:p>
        </p:txBody>
      </p:sp>
      <p:sp>
        <p:nvSpPr>
          <p:cNvPr id="4" name="Slide Number Placeholder 3">
            <a:extLst>
              <a:ext uri="{FF2B5EF4-FFF2-40B4-BE49-F238E27FC236}">
                <a16:creationId xmlns:a16="http://schemas.microsoft.com/office/drawing/2014/main" id="{A4B713B0-F069-4269-8EF4-ABF9F844471E}"/>
              </a:ext>
            </a:extLst>
          </p:cNvPr>
          <p:cNvSpPr>
            <a:spLocks noGrp="1"/>
          </p:cNvSpPr>
          <p:nvPr>
            <p:ph type="sldNum" sz="quarter" idx="12"/>
          </p:nvPr>
        </p:nvSpPr>
        <p:spPr/>
        <p:txBody>
          <a:bodyPr/>
          <a:lstStyle/>
          <a:p>
            <a:fld id="{5DD3DB80-B894-403A-B48E-6FDC1A72010E}" type="slidenum">
              <a:rPr lang="zh-CN" altLang="en-US" smtClean="0"/>
              <a:pPr/>
              <a:t>27</a:t>
            </a:fld>
            <a:endParaRPr lang="zh-CN" altLang="en-US"/>
          </a:p>
        </p:txBody>
      </p:sp>
      <p:sp>
        <p:nvSpPr>
          <p:cNvPr id="6" name="TextBox 5">
            <a:extLst>
              <a:ext uri="{FF2B5EF4-FFF2-40B4-BE49-F238E27FC236}">
                <a16:creationId xmlns:a16="http://schemas.microsoft.com/office/drawing/2014/main" id="{BEC41DBC-5697-4C91-BE24-F521B688B474}"/>
              </a:ext>
            </a:extLst>
          </p:cNvPr>
          <p:cNvSpPr txBox="1"/>
          <p:nvPr/>
        </p:nvSpPr>
        <p:spPr>
          <a:xfrm>
            <a:off x="778316" y="1316001"/>
            <a:ext cx="7544919" cy="369332"/>
          </a:xfrm>
          <a:prstGeom prst="rect">
            <a:avLst/>
          </a:prstGeom>
          <a:noFill/>
        </p:spPr>
        <p:txBody>
          <a:bodyPr wrap="square" lIns="91440" tIns="45720" rIns="91440" bIns="45720" anchor="t">
            <a:spAutoFit/>
          </a:bodyPr>
          <a:lstStyle/>
          <a:p>
            <a:pPr marL="285750" indent="-285750" algn="just">
              <a:buFont typeface="Arial"/>
              <a:buChar char="•"/>
            </a:pPr>
            <a:endParaRPr lang="en-US">
              <a:solidFill>
                <a:srgbClr val="000000"/>
              </a:solidFill>
              <a:cs typeface="Arial"/>
            </a:endParaRPr>
          </a:p>
        </p:txBody>
      </p:sp>
      <p:graphicFrame>
        <p:nvGraphicFramePr>
          <p:cNvPr id="10" name="Diagram 9">
            <a:extLst>
              <a:ext uri="{FF2B5EF4-FFF2-40B4-BE49-F238E27FC236}">
                <a16:creationId xmlns:a16="http://schemas.microsoft.com/office/drawing/2014/main" id="{E955D8E9-39B6-443B-AD02-F66B0A91667E}"/>
              </a:ext>
            </a:extLst>
          </p:cNvPr>
          <p:cNvGraphicFramePr/>
          <p:nvPr/>
        </p:nvGraphicFramePr>
        <p:xfrm>
          <a:off x="-795" y="6676457"/>
          <a:ext cx="12285037" cy="2063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9" name="TextBox 38">
            <a:extLst>
              <a:ext uri="{FF2B5EF4-FFF2-40B4-BE49-F238E27FC236}">
                <a16:creationId xmlns:a16="http://schemas.microsoft.com/office/drawing/2014/main" id="{F09044D7-8C84-491F-ADC1-671486958868}"/>
              </a:ext>
            </a:extLst>
          </p:cNvPr>
          <p:cNvSpPr txBox="1"/>
          <p:nvPr/>
        </p:nvSpPr>
        <p:spPr>
          <a:xfrm rot="5400000">
            <a:off x="6724438" y="3804170"/>
            <a:ext cx="34530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bg1"/>
                </a:solidFill>
                <a:cs typeface="Arial"/>
              </a:rPr>
              <a:t>RF and SVM Classifiers</a:t>
            </a:r>
          </a:p>
        </p:txBody>
      </p:sp>
      <p:pic>
        <p:nvPicPr>
          <p:cNvPr id="28" name="Picture 28" descr="A screenshot of a cell phone&#10;&#10;Description automatically generated">
            <a:extLst>
              <a:ext uri="{FF2B5EF4-FFF2-40B4-BE49-F238E27FC236}">
                <a16:creationId xmlns:a16="http://schemas.microsoft.com/office/drawing/2014/main" id="{DE158807-CD07-49CB-9FA5-ED5459690247}"/>
              </a:ext>
            </a:extLst>
          </p:cNvPr>
          <p:cNvPicPr>
            <a:picLocks noChangeAspect="1"/>
          </p:cNvPicPr>
          <p:nvPr/>
        </p:nvPicPr>
        <p:blipFill>
          <a:blip r:embed="rId7"/>
          <a:stretch>
            <a:fillRect/>
          </a:stretch>
        </p:blipFill>
        <p:spPr>
          <a:xfrm>
            <a:off x="2190520" y="1091532"/>
            <a:ext cx="7432358" cy="5159009"/>
          </a:xfrm>
          <a:prstGeom prst="rect">
            <a:avLst/>
          </a:prstGeom>
        </p:spPr>
      </p:pic>
    </p:spTree>
    <p:extLst>
      <p:ext uri="{BB962C8B-B14F-4D97-AF65-F5344CB8AC3E}">
        <p14:creationId xmlns:p14="http://schemas.microsoft.com/office/powerpoint/2010/main" val="10057041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7ED48-00AB-4935-9727-1131061767E9}"/>
              </a:ext>
            </a:extLst>
          </p:cNvPr>
          <p:cNvSpPr>
            <a:spLocks noGrp="1"/>
          </p:cNvSpPr>
          <p:nvPr>
            <p:ph type="title"/>
          </p:nvPr>
        </p:nvSpPr>
        <p:spPr>
          <a:xfrm>
            <a:off x="669924" y="-77164"/>
            <a:ext cx="10850563" cy="1028699"/>
          </a:xfrm>
        </p:spPr>
        <p:txBody>
          <a:bodyPr/>
          <a:lstStyle/>
          <a:p>
            <a:r>
              <a:rPr lang="en-US">
                <a:cs typeface="Arial"/>
              </a:rPr>
              <a:t>Random Forest Classification Model</a:t>
            </a:r>
            <a:endParaRPr lang="en-US"/>
          </a:p>
        </p:txBody>
      </p:sp>
      <p:sp>
        <p:nvSpPr>
          <p:cNvPr id="3" name="Footer Placeholder 2">
            <a:extLst>
              <a:ext uri="{FF2B5EF4-FFF2-40B4-BE49-F238E27FC236}">
                <a16:creationId xmlns:a16="http://schemas.microsoft.com/office/drawing/2014/main" id="{A662CDAB-F969-4E54-9E5C-0A94A76019CB}"/>
              </a:ext>
            </a:extLst>
          </p:cNvPr>
          <p:cNvSpPr>
            <a:spLocks noGrp="1"/>
          </p:cNvSpPr>
          <p:nvPr>
            <p:ph type="ftr" sz="quarter" idx="11"/>
          </p:nvPr>
        </p:nvSpPr>
        <p:spPr/>
        <p:txBody>
          <a:bodyPr/>
          <a:lstStyle/>
          <a:p>
            <a:r>
              <a:rPr lang="en-US" altLang="zh-CN"/>
              <a:t>MSCA 31008 Data Mining - Group D </a:t>
            </a:r>
            <a:endParaRPr lang="zh-CN" altLang="en-US"/>
          </a:p>
        </p:txBody>
      </p:sp>
      <p:sp>
        <p:nvSpPr>
          <p:cNvPr id="4" name="Slide Number Placeholder 3">
            <a:extLst>
              <a:ext uri="{FF2B5EF4-FFF2-40B4-BE49-F238E27FC236}">
                <a16:creationId xmlns:a16="http://schemas.microsoft.com/office/drawing/2014/main" id="{A4B713B0-F069-4269-8EF4-ABF9F844471E}"/>
              </a:ext>
            </a:extLst>
          </p:cNvPr>
          <p:cNvSpPr>
            <a:spLocks noGrp="1"/>
          </p:cNvSpPr>
          <p:nvPr>
            <p:ph type="sldNum" sz="quarter" idx="12"/>
          </p:nvPr>
        </p:nvSpPr>
        <p:spPr/>
        <p:txBody>
          <a:bodyPr/>
          <a:lstStyle/>
          <a:p>
            <a:fld id="{5DD3DB80-B894-403A-B48E-6FDC1A72010E}" type="slidenum">
              <a:rPr lang="zh-CN" altLang="en-US" smtClean="0"/>
              <a:pPr/>
              <a:t>28</a:t>
            </a:fld>
            <a:endParaRPr lang="zh-CN" altLang="en-US"/>
          </a:p>
        </p:txBody>
      </p:sp>
      <p:graphicFrame>
        <p:nvGraphicFramePr>
          <p:cNvPr id="5" name="Diagram 4">
            <a:extLst>
              <a:ext uri="{FF2B5EF4-FFF2-40B4-BE49-F238E27FC236}">
                <a16:creationId xmlns:a16="http://schemas.microsoft.com/office/drawing/2014/main" id="{9D53A1A1-52BC-4C87-A2D3-946595A42DEB}"/>
              </a:ext>
            </a:extLst>
          </p:cNvPr>
          <p:cNvGraphicFramePr/>
          <p:nvPr>
            <p:extLst>
              <p:ext uri="{D42A27DB-BD31-4B8C-83A1-F6EECF244321}">
                <p14:modId xmlns:p14="http://schemas.microsoft.com/office/powerpoint/2010/main" val="1925157612"/>
              </p:ext>
            </p:extLst>
          </p:nvPr>
        </p:nvGraphicFramePr>
        <p:xfrm>
          <a:off x="-795" y="6676457"/>
          <a:ext cx="12285037" cy="2063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2" name="Picture 42" descr="A screenshot of a cell phone&#10;&#10;Description automatically generated">
            <a:extLst>
              <a:ext uri="{FF2B5EF4-FFF2-40B4-BE49-F238E27FC236}">
                <a16:creationId xmlns:a16="http://schemas.microsoft.com/office/drawing/2014/main" id="{D7CAFC9B-28B3-47BA-BC32-BA7835A8104F}"/>
              </a:ext>
            </a:extLst>
          </p:cNvPr>
          <p:cNvPicPr>
            <a:picLocks noChangeAspect="1"/>
          </p:cNvPicPr>
          <p:nvPr/>
        </p:nvPicPr>
        <p:blipFill>
          <a:blip r:embed="rId7"/>
          <a:stretch>
            <a:fillRect/>
          </a:stretch>
        </p:blipFill>
        <p:spPr>
          <a:xfrm>
            <a:off x="6144190" y="1779039"/>
            <a:ext cx="2238955" cy="1081912"/>
          </a:xfrm>
          <a:prstGeom prst="rect">
            <a:avLst/>
          </a:prstGeom>
        </p:spPr>
      </p:pic>
      <p:pic>
        <p:nvPicPr>
          <p:cNvPr id="43" name="Picture 43" descr="A screenshot of a cell phone&#10;&#10;Description automatically generated">
            <a:extLst>
              <a:ext uri="{FF2B5EF4-FFF2-40B4-BE49-F238E27FC236}">
                <a16:creationId xmlns:a16="http://schemas.microsoft.com/office/drawing/2014/main" id="{1C11C83D-79AA-49AC-BD02-CB7E1E99CC0F}"/>
              </a:ext>
            </a:extLst>
          </p:cNvPr>
          <p:cNvPicPr>
            <a:picLocks noChangeAspect="1"/>
          </p:cNvPicPr>
          <p:nvPr/>
        </p:nvPicPr>
        <p:blipFill>
          <a:blip r:embed="rId8"/>
          <a:stretch>
            <a:fillRect/>
          </a:stretch>
        </p:blipFill>
        <p:spPr>
          <a:xfrm>
            <a:off x="673261" y="4178058"/>
            <a:ext cx="7160870" cy="1434136"/>
          </a:xfrm>
          <a:prstGeom prst="rect">
            <a:avLst/>
          </a:prstGeom>
        </p:spPr>
      </p:pic>
      <p:sp>
        <p:nvSpPr>
          <p:cNvPr id="13" name="TextBox 12">
            <a:extLst>
              <a:ext uri="{FF2B5EF4-FFF2-40B4-BE49-F238E27FC236}">
                <a16:creationId xmlns:a16="http://schemas.microsoft.com/office/drawing/2014/main" id="{B032AC64-6179-4F3B-A456-C490F140AA89}"/>
              </a:ext>
            </a:extLst>
          </p:cNvPr>
          <p:cNvSpPr txBox="1"/>
          <p:nvPr/>
        </p:nvSpPr>
        <p:spPr>
          <a:xfrm>
            <a:off x="673261" y="370196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Model Performance: </a:t>
            </a:r>
            <a:endParaRPr lang="en-US">
              <a:cs typeface="Arial"/>
            </a:endParaRPr>
          </a:p>
        </p:txBody>
      </p:sp>
      <p:sp>
        <p:nvSpPr>
          <p:cNvPr id="14" name="TextBox 13">
            <a:extLst>
              <a:ext uri="{FF2B5EF4-FFF2-40B4-BE49-F238E27FC236}">
                <a16:creationId xmlns:a16="http://schemas.microsoft.com/office/drawing/2014/main" id="{928ABEF1-E98F-4548-8F0D-97CC36F49BFF}"/>
              </a:ext>
            </a:extLst>
          </p:cNvPr>
          <p:cNvSpPr txBox="1"/>
          <p:nvPr/>
        </p:nvSpPr>
        <p:spPr>
          <a:xfrm>
            <a:off x="6142018" y="1149646"/>
            <a:ext cx="42456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Hyperparameter-tuning(Grid Search) </a:t>
            </a:r>
          </a:p>
        </p:txBody>
      </p:sp>
      <p:sp>
        <p:nvSpPr>
          <p:cNvPr id="15" name="TextBox 14">
            <a:extLst>
              <a:ext uri="{FF2B5EF4-FFF2-40B4-BE49-F238E27FC236}">
                <a16:creationId xmlns:a16="http://schemas.microsoft.com/office/drawing/2014/main" id="{B82EBB74-C1A5-4C4D-AED5-6AEAF5CF6FBA}"/>
              </a:ext>
            </a:extLst>
          </p:cNvPr>
          <p:cNvSpPr txBox="1"/>
          <p:nvPr/>
        </p:nvSpPr>
        <p:spPr>
          <a:xfrm>
            <a:off x="669643" y="1142276"/>
            <a:ext cx="36981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CNN Last Layer Extraction</a:t>
            </a:r>
          </a:p>
        </p:txBody>
      </p:sp>
      <p:pic>
        <p:nvPicPr>
          <p:cNvPr id="16" name="Picture 16" descr="A screenshot of a cell phone&#10;&#10;Description automatically generated">
            <a:extLst>
              <a:ext uri="{FF2B5EF4-FFF2-40B4-BE49-F238E27FC236}">
                <a16:creationId xmlns:a16="http://schemas.microsoft.com/office/drawing/2014/main" id="{A0A9DFA9-1AA7-4401-BFDD-4267D81E3377}"/>
              </a:ext>
            </a:extLst>
          </p:cNvPr>
          <p:cNvPicPr>
            <a:picLocks noChangeAspect="1"/>
          </p:cNvPicPr>
          <p:nvPr/>
        </p:nvPicPr>
        <p:blipFill>
          <a:blip r:embed="rId9"/>
          <a:stretch>
            <a:fillRect/>
          </a:stretch>
        </p:blipFill>
        <p:spPr>
          <a:xfrm>
            <a:off x="671066" y="1618233"/>
            <a:ext cx="3633126" cy="1780912"/>
          </a:xfrm>
          <a:prstGeom prst="rect">
            <a:avLst/>
          </a:prstGeom>
        </p:spPr>
      </p:pic>
      <p:sp>
        <p:nvSpPr>
          <p:cNvPr id="24" name="TextBox 23">
            <a:extLst>
              <a:ext uri="{FF2B5EF4-FFF2-40B4-BE49-F238E27FC236}">
                <a16:creationId xmlns:a16="http://schemas.microsoft.com/office/drawing/2014/main" id="{08A21327-DC45-4E95-A46F-6D02930DF7A2}"/>
              </a:ext>
            </a:extLst>
          </p:cNvPr>
          <p:cNvSpPr txBox="1"/>
          <p:nvPr/>
        </p:nvSpPr>
        <p:spPr>
          <a:xfrm>
            <a:off x="2201174" y="5349813"/>
            <a:ext cx="636917" cy="26161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50"/>
              <a:t>Test</a:t>
            </a:r>
            <a:endParaRPr lang="en-US" sz="1050">
              <a:cs typeface="Arial"/>
            </a:endParaRPr>
          </a:p>
        </p:txBody>
      </p:sp>
      <p:sp>
        <p:nvSpPr>
          <p:cNvPr id="39" name="TextBox 38">
            <a:extLst>
              <a:ext uri="{FF2B5EF4-FFF2-40B4-BE49-F238E27FC236}">
                <a16:creationId xmlns:a16="http://schemas.microsoft.com/office/drawing/2014/main" id="{3E6A1EAE-CBCB-4589-BE9A-42C413F26F38}"/>
              </a:ext>
            </a:extLst>
          </p:cNvPr>
          <p:cNvSpPr txBox="1"/>
          <p:nvPr/>
        </p:nvSpPr>
        <p:spPr>
          <a:xfrm>
            <a:off x="4368430" y="3739918"/>
            <a:ext cx="2231492" cy="338554"/>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Arial"/>
              </a:rPr>
              <a:t>RF tends to overfit </a:t>
            </a:r>
          </a:p>
        </p:txBody>
      </p:sp>
      <p:cxnSp>
        <p:nvCxnSpPr>
          <p:cNvPr id="40" name="Straight Arrow Connector 39">
            <a:extLst>
              <a:ext uri="{FF2B5EF4-FFF2-40B4-BE49-F238E27FC236}">
                <a16:creationId xmlns:a16="http://schemas.microsoft.com/office/drawing/2014/main" id="{9E2A8E6D-1381-4D2F-B7E9-7444231B0590}"/>
              </a:ext>
            </a:extLst>
          </p:cNvPr>
          <p:cNvCxnSpPr/>
          <p:nvPr/>
        </p:nvCxnSpPr>
        <p:spPr>
          <a:xfrm flipH="1">
            <a:off x="3492338" y="3993478"/>
            <a:ext cx="898825" cy="602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763597B-99AB-4596-AC09-819FBE50A758}"/>
              </a:ext>
            </a:extLst>
          </p:cNvPr>
          <p:cNvCxnSpPr/>
          <p:nvPr/>
        </p:nvCxnSpPr>
        <p:spPr>
          <a:xfrm flipH="1">
            <a:off x="3551783" y="4703681"/>
            <a:ext cx="937760" cy="625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C9341244-66B3-4349-A8BA-A29497732960}"/>
              </a:ext>
            </a:extLst>
          </p:cNvPr>
          <p:cNvSpPr txBox="1"/>
          <p:nvPr/>
        </p:nvSpPr>
        <p:spPr>
          <a:xfrm>
            <a:off x="4402149" y="4524514"/>
            <a:ext cx="2943433" cy="523220"/>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Arial"/>
              </a:rPr>
              <a:t>Negligible improvements from CNN model </a:t>
            </a:r>
          </a:p>
        </p:txBody>
      </p:sp>
    </p:spTree>
    <p:extLst>
      <p:ext uri="{BB962C8B-B14F-4D97-AF65-F5344CB8AC3E}">
        <p14:creationId xmlns:p14="http://schemas.microsoft.com/office/powerpoint/2010/main" val="1968998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7ED48-00AB-4935-9727-1131061767E9}"/>
              </a:ext>
            </a:extLst>
          </p:cNvPr>
          <p:cNvSpPr>
            <a:spLocks noGrp="1"/>
          </p:cNvSpPr>
          <p:nvPr>
            <p:ph type="title"/>
          </p:nvPr>
        </p:nvSpPr>
        <p:spPr>
          <a:xfrm>
            <a:off x="669924" y="-77164"/>
            <a:ext cx="10850563" cy="1028699"/>
          </a:xfrm>
        </p:spPr>
        <p:txBody>
          <a:bodyPr/>
          <a:lstStyle/>
          <a:p>
            <a:r>
              <a:rPr lang="en-US">
                <a:cs typeface="Arial"/>
              </a:rPr>
              <a:t>XGBoost Classification Model</a:t>
            </a:r>
            <a:endParaRPr lang="en-US"/>
          </a:p>
        </p:txBody>
      </p:sp>
      <p:sp>
        <p:nvSpPr>
          <p:cNvPr id="3" name="Footer Placeholder 2">
            <a:extLst>
              <a:ext uri="{FF2B5EF4-FFF2-40B4-BE49-F238E27FC236}">
                <a16:creationId xmlns:a16="http://schemas.microsoft.com/office/drawing/2014/main" id="{A662CDAB-F969-4E54-9E5C-0A94A76019CB}"/>
              </a:ext>
            </a:extLst>
          </p:cNvPr>
          <p:cNvSpPr>
            <a:spLocks noGrp="1"/>
          </p:cNvSpPr>
          <p:nvPr>
            <p:ph type="ftr" sz="quarter" idx="11"/>
          </p:nvPr>
        </p:nvSpPr>
        <p:spPr/>
        <p:txBody>
          <a:bodyPr/>
          <a:lstStyle/>
          <a:p>
            <a:r>
              <a:rPr lang="en-US" altLang="zh-CN"/>
              <a:t>MSCA 31008 Data Mining - Group D </a:t>
            </a:r>
            <a:endParaRPr lang="zh-CN" altLang="en-US"/>
          </a:p>
        </p:txBody>
      </p:sp>
      <p:sp>
        <p:nvSpPr>
          <p:cNvPr id="4" name="Slide Number Placeholder 3">
            <a:extLst>
              <a:ext uri="{FF2B5EF4-FFF2-40B4-BE49-F238E27FC236}">
                <a16:creationId xmlns:a16="http://schemas.microsoft.com/office/drawing/2014/main" id="{A4B713B0-F069-4269-8EF4-ABF9F844471E}"/>
              </a:ext>
            </a:extLst>
          </p:cNvPr>
          <p:cNvSpPr>
            <a:spLocks noGrp="1"/>
          </p:cNvSpPr>
          <p:nvPr>
            <p:ph type="sldNum" sz="quarter" idx="12"/>
          </p:nvPr>
        </p:nvSpPr>
        <p:spPr/>
        <p:txBody>
          <a:bodyPr/>
          <a:lstStyle/>
          <a:p>
            <a:fld id="{5DD3DB80-B894-403A-B48E-6FDC1A72010E}" type="slidenum">
              <a:rPr lang="zh-CN" altLang="en-US" smtClean="0"/>
              <a:pPr/>
              <a:t>29</a:t>
            </a:fld>
            <a:endParaRPr lang="zh-CN" altLang="en-US"/>
          </a:p>
        </p:txBody>
      </p:sp>
      <p:graphicFrame>
        <p:nvGraphicFramePr>
          <p:cNvPr id="5" name="Diagram 4">
            <a:extLst>
              <a:ext uri="{FF2B5EF4-FFF2-40B4-BE49-F238E27FC236}">
                <a16:creationId xmlns:a16="http://schemas.microsoft.com/office/drawing/2014/main" id="{9D53A1A1-52BC-4C87-A2D3-946595A42DEB}"/>
              </a:ext>
            </a:extLst>
          </p:cNvPr>
          <p:cNvGraphicFramePr/>
          <p:nvPr/>
        </p:nvGraphicFramePr>
        <p:xfrm>
          <a:off x="-795" y="6676457"/>
          <a:ext cx="12285037" cy="2063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TextBox 12">
            <a:extLst>
              <a:ext uri="{FF2B5EF4-FFF2-40B4-BE49-F238E27FC236}">
                <a16:creationId xmlns:a16="http://schemas.microsoft.com/office/drawing/2014/main" id="{B032AC64-6179-4F3B-A456-C490F140AA89}"/>
              </a:ext>
            </a:extLst>
          </p:cNvPr>
          <p:cNvSpPr txBox="1"/>
          <p:nvPr/>
        </p:nvSpPr>
        <p:spPr>
          <a:xfrm>
            <a:off x="995645" y="331120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Model Performance: </a:t>
            </a:r>
            <a:endParaRPr lang="en-US" b="1">
              <a:cs typeface="Arial"/>
            </a:endParaRPr>
          </a:p>
        </p:txBody>
      </p:sp>
      <p:pic>
        <p:nvPicPr>
          <p:cNvPr id="25" name="Picture 25" descr="A screenshot of a cell phone&#10;&#10;Description automatically generated">
            <a:extLst>
              <a:ext uri="{FF2B5EF4-FFF2-40B4-BE49-F238E27FC236}">
                <a16:creationId xmlns:a16="http://schemas.microsoft.com/office/drawing/2014/main" id="{990C057E-DBB5-4B6E-A306-3F1F3A0492C2}"/>
              </a:ext>
            </a:extLst>
          </p:cNvPr>
          <p:cNvPicPr>
            <a:picLocks noChangeAspect="1"/>
          </p:cNvPicPr>
          <p:nvPr/>
        </p:nvPicPr>
        <p:blipFill>
          <a:blip r:embed="rId7"/>
          <a:stretch>
            <a:fillRect/>
          </a:stretch>
        </p:blipFill>
        <p:spPr>
          <a:xfrm>
            <a:off x="992554" y="3750407"/>
            <a:ext cx="3495430" cy="1545491"/>
          </a:xfrm>
          <a:prstGeom prst="rect">
            <a:avLst/>
          </a:prstGeom>
        </p:spPr>
      </p:pic>
      <p:sp>
        <p:nvSpPr>
          <p:cNvPr id="26" name="TextBox 25">
            <a:extLst>
              <a:ext uri="{FF2B5EF4-FFF2-40B4-BE49-F238E27FC236}">
                <a16:creationId xmlns:a16="http://schemas.microsoft.com/office/drawing/2014/main" id="{D8A4EE36-04D4-42D6-83F2-4C4164E31A3F}"/>
              </a:ext>
            </a:extLst>
          </p:cNvPr>
          <p:cNvSpPr txBox="1"/>
          <p:nvPr/>
        </p:nvSpPr>
        <p:spPr>
          <a:xfrm>
            <a:off x="993357" y="1340765"/>
            <a:ext cx="4920398"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XGBoost is a decision-tree-based ensemble Machine Learning algorithm that uses a Gradient Boosting framework. In prediction problems involving unstructured data (images, text, etc.) artificial neural networks tend to outperform all other algorithms or frameworks.</a:t>
            </a:r>
            <a:endParaRPr lang="en-US"/>
          </a:p>
        </p:txBody>
      </p:sp>
      <p:pic>
        <p:nvPicPr>
          <p:cNvPr id="27" name="Picture 27" descr="A screenshot of a cell phone&#10;&#10;Description automatically generated">
            <a:extLst>
              <a:ext uri="{FF2B5EF4-FFF2-40B4-BE49-F238E27FC236}">
                <a16:creationId xmlns:a16="http://schemas.microsoft.com/office/drawing/2014/main" id="{73FEFD42-5229-4AB9-9FFB-0552DF5CF315}"/>
              </a:ext>
            </a:extLst>
          </p:cNvPr>
          <p:cNvPicPr>
            <a:picLocks noChangeAspect="1"/>
          </p:cNvPicPr>
          <p:nvPr/>
        </p:nvPicPr>
        <p:blipFill>
          <a:blip r:embed="rId8"/>
          <a:stretch>
            <a:fillRect/>
          </a:stretch>
        </p:blipFill>
        <p:spPr>
          <a:xfrm>
            <a:off x="6619631" y="1121864"/>
            <a:ext cx="3827584" cy="5122272"/>
          </a:xfrm>
          <a:prstGeom prst="rect">
            <a:avLst/>
          </a:prstGeom>
        </p:spPr>
      </p:pic>
      <p:sp>
        <p:nvSpPr>
          <p:cNvPr id="35" name="TextBox 34">
            <a:extLst>
              <a:ext uri="{FF2B5EF4-FFF2-40B4-BE49-F238E27FC236}">
                <a16:creationId xmlns:a16="http://schemas.microsoft.com/office/drawing/2014/main" id="{56F50867-ED4D-43E1-8A12-FF3366AE8929}"/>
              </a:ext>
            </a:extLst>
          </p:cNvPr>
          <p:cNvSpPr txBox="1"/>
          <p:nvPr/>
        </p:nvSpPr>
        <p:spPr>
          <a:xfrm>
            <a:off x="995645" y="5362739"/>
            <a:ext cx="3632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Accuracy on test dataset: 0.9263</a:t>
            </a:r>
          </a:p>
          <a:p>
            <a:endParaRPr lang="en-US" b="1">
              <a:cs typeface="Arial"/>
            </a:endParaRPr>
          </a:p>
        </p:txBody>
      </p:sp>
    </p:spTree>
    <p:extLst>
      <p:ext uri="{BB962C8B-B14F-4D97-AF65-F5344CB8AC3E}">
        <p14:creationId xmlns:p14="http://schemas.microsoft.com/office/powerpoint/2010/main" val="2656661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iśľidè"/>
        <p:cNvGrpSpPr/>
        <p:nvPr/>
      </p:nvGrpSpPr>
      <p:grpSpPr>
        <a:xfrm>
          <a:off x="0" y="0"/>
          <a:ext cx="0" cy="0"/>
          <a:chOff x="0" y="0"/>
          <a:chExt cx="0" cy="0"/>
        </a:xfrm>
      </p:grpSpPr>
      <p:sp>
        <p:nvSpPr>
          <p:cNvPr id="6" name="íṡḷïḋê"/>
          <p:cNvSpPr>
            <a:spLocks noGrp="1"/>
          </p:cNvSpPr>
          <p:nvPr>
            <p:ph type="body" idx="1"/>
          </p:nvPr>
        </p:nvSpPr>
        <p:spPr>
          <a:xfrm>
            <a:off x="1329715" y="3733800"/>
            <a:ext cx="5419185" cy="1015623"/>
          </a:xfrm>
        </p:spPr>
        <p:txBody>
          <a:bodyPr/>
          <a:lstStyle/>
          <a:p>
            <a:pPr lvl="0"/>
            <a:r>
              <a:rPr lang="en-US" altLang="zh-CN" sz="2400">
                <a:solidFill>
                  <a:schemeClr val="bg1"/>
                </a:solidFill>
              </a:rPr>
              <a:t>Problem Statement</a:t>
            </a:r>
            <a:endParaRPr lang="en-US" altLang="zh-CN" sz="2400">
              <a:solidFill>
                <a:schemeClr val="bg1"/>
              </a:solidFill>
              <a:cs typeface="Arial"/>
            </a:endParaRPr>
          </a:p>
          <a:p>
            <a:pPr lvl="0"/>
            <a:endParaRPr lang="zh-CN" altLang="en-US" sz="2400">
              <a:solidFill>
                <a:schemeClr val="bg1"/>
              </a:solidFill>
              <a:cs typeface="Arial"/>
            </a:endParaRPr>
          </a:p>
        </p:txBody>
      </p:sp>
      <p:sp>
        <p:nvSpPr>
          <p:cNvPr id="9" name="ïSļíḑê">
            <a:extLst>
              <a:ext uri="{FF2B5EF4-FFF2-40B4-BE49-F238E27FC236}">
                <a16:creationId xmlns:a16="http://schemas.microsoft.com/office/drawing/2014/main" id="{04F69230-F3A6-4586-9371-A858F4763E9F}"/>
              </a:ext>
            </a:extLst>
          </p:cNvPr>
          <p:cNvSpPr txBox="1"/>
          <p:nvPr/>
        </p:nvSpPr>
        <p:spPr>
          <a:xfrm>
            <a:off x="1329715" y="2380418"/>
            <a:ext cx="1023516" cy="889909"/>
          </a:xfrm>
          <a:prstGeom prst="rect">
            <a:avLst/>
          </a:prstGeom>
          <a:noFill/>
          <a:ln w="117475">
            <a:noFill/>
          </a:ln>
        </p:spPr>
        <p:txBody>
          <a:bodyPr wrap="none" rtlCol="0">
            <a:prstTxWarp prst="textPlain">
              <a:avLst/>
            </a:prstTxWarp>
            <a:spAutoFit/>
          </a:bodyPr>
          <a:lstStyle/>
          <a:p>
            <a:r>
              <a:rPr lang="en-US" altLang="zh-CN" spc="100">
                <a:solidFill>
                  <a:schemeClr val="accent1"/>
                </a:solidFill>
                <a:latin typeface="Impact" panose="020B0806030902050204" pitchFamily="34" charset="0"/>
                <a:cs typeface="Arial" panose="020B0604020202020204" pitchFamily="34" charset="0"/>
              </a:rPr>
              <a:t>/</a:t>
            </a:r>
            <a:r>
              <a:rPr lang="en-US" altLang="zh-CN" sz="100" spc="100">
                <a:solidFill>
                  <a:schemeClr val="accent1"/>
                </a:solidFill>
                <a:latin typeface="Impact" panose="020B0806030902050204" pitchFamily="34" charset="0"/>
                <a:cs typeface="Arial" panose="020B0604020202020204" pitchFamily="34" charset="0"/>
              </a:rPr>
              <a:t>  </a:t>
            </a:r>
            <a:r>
              <a:rPr lang="en-US" altLang="zh-CN" spc="100">
                <a:solidFill>
                  <a:schemeClr val="accent1"/>
                </a:solidFill>
                <a:latin typeface="Impact" panose="020B0806030902050204" pitchFamily="34" charset="0"/>
                <a:cs typeface="Arial" panose="020B0604020202020204" pitchFamily="34" charset="0"/>
              </a:rPr>
              <a:t>01</a:t>
            </a:r>
            <a:endParaRPr lang="zh-CN" altLang="en-US" spc="100">
              <a:solidFill>
                <a:schemeClr val="accent1"/>
              </a:solidFill>
              <a:latin typeface="Impact" panose="020B0806030902050204" pitchFamily="34" charset="0"/>
              <a:cs typeface="Arial" panose="020B0604020202020204" pitchFamily="34" charset="0"/>
            </a:endParaRPr>
          </a:p>
        </p:txBody>
      </p:sp>
      <p:sp>
        <p:nvSpPr>
          <p:cNvPr id="2" name="TextBox 1">
            <a:extLst>
              <a:ext uri="{FF2B5EF4-FFF2-40B4-BE49-F238E27FC236}">
                <a16:creationId xmlns:a16="http://schemas.microsoft.com/office/drawing/2014/main" id="{10B94BE5-A76D-4C96-BD12-F9CBA05A476C}"/>
              </a:ext>
            </a:extLst>
          </p:cNvPr>
          <p:cNvSpPr txBox="1"/>
          <p:nvPr/>
        </p:nvSpPr>
        <p:spPr>
          <a:xfrm>
            <a:off x="2598821" y="2582779"/>
            <a:ext cx="7443537" cy="769441"/>
          </a:xfrm>
          <a:prstGeom prst="rect">
            <a:avLst/>
          </a:prstGeom>
          <a:noFill/>
        </p:spPr>
        <p:txBody>
          <a:bodyPr wrap="square" rtlCol="0">
            <a:spAutoFit/>
          </a:bodyPr>
          <a:lstStyle/>
          <a:p>
            <a:r>
              <a:rPr lang="en-US" sz="4400">
                <a:solidFill>
                  <a:schemeClr val="bg1">
                    <a:lumMod val="95000"/>
                  </a:schemeClr>
                </a:solidFill>
              </a:rPr>
              <a:t>Introduction</a:t>
            </a:r>
          </a:p>
        </p:txBody>
      </p:sp>
    </p:spTree>
    <p:custDataLst>
      <p:tags r:id="rId2"/>
    </p:custDataLst>
    <p:extLst>
      <p:ext uri="{BB962C8B-B14F-4D97-AF65-F5344CB8AC3E}">
        <p14:creationId xmlns:p14="http://schemas.microsoft.com/office/powerpoint/2010/main" val="23715973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7ED48-00AB-4935-9727-1131061767E9}"/>
              </a:ext>
            </a:extLst>
          </p:cNvPr>
          <p:cNvSpPr>
            <a:spLocks noGrp="1"/>
          </p:cNvSpPr>
          <p:nvPr>
            <p:ph type="title"/>
          </p:nvPr>
        </p:nvSpPr>
        <p:spPr/>
        <p:txBody>
          <a:bodyPr/>
          <a:lstStyle/>
          <a:p>
            <a:r>
              <a:rPr lang="en-US">
                <a:cs typeface="Arial"/>
              </a:rPr>
              <a:t>Support Vector Machines (SVM)</a:t>
            </a:r>
            <a:endParaRPr lang="en-US"/>
          </a:p>
        </p:txBody>
      </p:sp>
      <p:sp>
        <p:nvSpPr>
          <p:cNvPr id="3" name="Footer Placeholder 2">
            <a:extLst>
              <a:ext uri="{FF2B5EF4-FFF2-40B4-BE49-F238E27FC236}">
                <a16:creationId xmlns:a16="http://schemas.microsoft.com/office/drawing/2014/main" id="{A662CDAB-F969-4E54-9E5C-0A94A76019CB}"/>
              </a:ext>
            </a:extLst>
          </p:cNvPr>
          <p:cNvSpPr>
            <a:spLocks noGrp="1"/>
          </p:cNvSpPr>
          <p:nvPr>
            <p:ph type="ftr" sz="quarter" idx="11"/>
          </p:nvPr>
        </p:nvSpPr>
        <p:spPr/>
        <p:txBody>
          <a:bodyPr/>
          <a:lstStyle/>
          <a:p>
            <a:r>
              <a:rPr lang="en-US" altLang="zh-CN"/>
              <a:t>MSCA 31008 Data Mining - Group D </a:t>
            </a:r>
            <a:endParaRPr lang="zh-CN" altLang="en-US"/>
          </a:p>
        </p:txBody>
      </p:sp>
      <p:sp>
        <p:nvSpPr>
          <p:cNvPr id="4" name="Slide Number Placeholder 3">
            <a:extLst>
              <a:ext uri="{FF2B5EF4-FFF2-40B4-BE49-F238E27FC236}">
                <a16:creationId xmlns:a16="http://schemas.microsoft.com/office/drawing/2014/main" id="{A4B713B0-F069-4269-8EF4-ABF9F844471E}"/>
              </a:ext>
            </a:extLst>
          </p:cNvPr>
          <p:cNvSpPr>
            <a:spLocks noGrp="1"/>
          </p:cNvSpPr>
          <p:nvPr>
            <p:ph type="sldNum" sz="quarter" idx="12"/>
          </p:nvPr>
        </p:nvSpPr>
        <p:spPr/>
        <p:txBody>
          <a:bodyPr/>
          <a:lstStyle/>
          <a:p>
            <a:fld id="{5DD3DB80-B894-403A-B48E-6FDC1A72010E}" type="slidenum">
              <a:rPr lang="zh-CN" altLang="en-US" smtClean="0"/>
              <a:pPr/>
              <a:t>30</a:t>
            </a:fld>
            <a:endParaRPr lang="zh-CN" altLang="en-US"/>
          </a:p>
        </p:txBody>
      </p:sp>
      <p:sp>
        <p:nvSpPr>
          <p:cNvPr id="6" name="TextBox 5">
            <a:extLst>
              <a:ext uri="{FF2B5EF4-FFF2-40B4-BE49-F238E27FC236}">
                <a16:creationId xmlns:a16="http://schemas.microsoft.com/office/drawing/2014/main" id="{BEC41DBC-5697-4C91-BE24-F521B688B474}"/>
              </a:ext>
            </a:extLst>
          </p:cNvPr>
          <p:cNvSpPr txBox="1"/>
          <p:nvPr/>
        </p:nvSpPr>
        <p:spPr>
          <a:xfrm>
            <a:off x="778316" y="1316001"/>
            <a:ext cx="7544919" cy="5632311"/>
          </a:xfrm>
          <a:prstGeom prst="rect">
            <a:avLst/>
          </a:prstGeom>
          <a:noFill/>
        </p:spPr>
        <p:txBody>
          <a:bodyPr wrap="square" lIns="91440" tIns="45720" rIns="91440" bIns="45720" anchor="t">
            <a:spAutoFit/>
          </a:bodyPr>
          <a:lstStyle/>
          <a:p>
            <a:pPr marL="285750" indent="-285750" algn="just">
              <a:buFont typeface="Arial"/>
              <a:buChar char="•"/>
            </a:pPr>
            <a:r>
              <a:rPr lang="en-US"/>
              <a:t>Train the Support Vector Classifier without Hyper-parameter Tuning –</a:t>
            </a:r>
          </a:p>
          <a:p>
            <a:pPr algn="just"/>
            <a:endParaRPr lang="en-US">
              <a:ea typeface="微软雅黑"/>
              <a:cs typeface="+mn-lt"/>
            </a:endParaRPr>
          </a:p>
          <a:p>
            <a:r>
              <a:rPr lang="en-US">
                <a:ea typeface="+mn-lt"/>
                <a:cs typeface="+mn-lt"/>
              </a:rPr>
              <a:t>First, we trained our model by calling standard SVC() function without doing Hyper-parameter Tuning and the accuracy score we got on our validation data was around 60%. </a:t>
            </a:r>
            <a:endParaRPr lang="en-US">
              <a:cs typeface="Arial"/>
            </a:endParaRPr>
          </a:p>
          <a:p>
            <a:endParaRPr lang="en-US">
              <a:solidFill>
                <a:srgbClr val="000000"/>
              </a:solidFill>
              <a:cs typeface="Arial"/>
            </a:endParaRPr>
          </a:p>
          <a:p>
            <a:endParaRPr lang="en-US">
              <a:solidFill>
                <a:srgbClr val="000000"/>
              </a:solidFill>
              <a:cs typeface="Arial"/>
            </a:endParaRPr>
          </a:p>
          <a:p>
            <a:pPr marL="285750" indent="-285750" algn="just">
              <a:buFont typeface="Arial"/>
              <a:buChar char="•"/>
            </a:pPr>
            <a:r>
              <a:rPr lang="en-US">
                <a:ea typeface="+mn-lt"/>
                <a:cs typeface="+mn-lt"/>
              </a:rPr>
              <a:t>Train the Support Vector Classifier with Hyper-parameter Tuning –</a:t>
            </a:r>
          </a:p>
          <a:p>
            <a:pPr algn="just"/>
            <a:endParaRPr lang="en-US">
              <a:ea typeface="+mn-lt"/>
              <a:cs typeface="+mn-lt"/>
            </a:endParaRPr>
          </a:p>
          <a:p>
            <a:r>
              <a:rPr lang="en-US">
                <a:ea typeface="+mn-lt"/>
                <a:cs typeface="+mn-lt"/>
              </a:rPr>
              <a:t>First, the GridSearchCV ran the same loop with cross-validation, to find the best parameter combination. Once it has the best combination, it runs fit again on all data passed to fit (without cross-validation), to build a single new model using the best parameter setting, which were:</a:t>
            </a:r>
            <a:endParaRPr lang="en-US">
              <a:ea typeface="微软雅黑"/>
              <a:cs typeface="+mn-lt"/>
            </a:endParaRPr>
          </a:p>
          <a:p>
            <a:endParaRPr lang="en-US">
              <a:cs typeface="Arial"/>
            </a:endParaRPr>
          </a:p>
          <a:p>
            <a:r>
              <a:rPr lang="en-US">
                <a:solidFill>
                  <a:srgbClr val="000000"/>
                </a:solidFill>
                <a:cs typeface="Arial"/>
              </a:rPr>
              <a:t>Best Parameters:</a:t>
            </a:r>
          </a:p>
          <a:p>
            <a:endParaRPr lang="en-US">
              <a:solidFill>
                <a:srgbClr val="000000"/>
              </a:solidFill>
              <a:cs typeface="Arial"/>
            </a:endParaRPr>
          </a:p>
          <a:p>
            <a:endParaRPr lang="en-US">
              <a:solidFill>
                <a:srgbClr val="000000"/>
              </a:solidFill>
              <a:cs typeface="Arial"/>
            </a:endParaRPr>
          </a:p>
          <a:p>
            <a:endParaRPr lang="en-US" b="1">
              <a:solidFill>
                <a:srgbClr val="404040"/>
              </a:solidFill>
              <a:cs typeface="Arial"/>
            </a:endParaRPr>
          </a:p>
          <a:p>
            <a:endParaRPr lang="en-US" b="1">
              <a:solidFill>
                <a:srgbClr val="404040"/>
              </a:solidFill>
              <a:cs typeface="Arial"/>
            </a:endParaRPr>
          </a:p>
          <a:p>
            <a:endParaRPr lang="en-US" b="1">
              <a:solidFill>
                <a:srgbClr val="404040"/>
              </a:solidFill>
              <a:cs typeface="Arial"/>
            </a:endParaRPr>
          </a:p>
        </p:txBody>
      </p:sp>
      <p:pic>
        <p:nvPicPr>
          <p:cNvPr id="5" name="Picture 6" descr="A screenshot of a cell phone&#10;&#10;Description automatically generated">
            <a:extLst>
              <a:ext uri="{FF2B5EF4-FFF2-40B4-BE49-F238E27FC236}">
                <a16:creationId xmlns:a16="http://schemas.microsoft.com/office/drawing/2014/main" id="{118741C4-526B-42A3-B0E5-2CBD66F272F2}"/>
              </a:ext>
            </a:extLst>
          </p:cNvPr>
          <p:cNvPicPr>
            <a:picLocks noChangeAspect="1"/>
          </p:cNvPicPr>
          <p:nvPr/>
        </p:nvPicPr>
        <p:blipFill>
          <a:blip r:embed="rId2"/>
          <a:stretch>
            <a:fillRect/>
          </a:stretch>
        </p:blipFill>
        <p:spPr>
          <a:xfrm>
            <a:off x="8450765" y="1419302"/>
            <a:ext cx="3468028" cy="822712"/>
          </a:xfrm>
          <a:prstGeom prst="rect">
            <a:avLst/>
          </a:prstGeom>
        </p:spPr>
      </p:pic>
      <p:pic>
        <p:nvPicPr>
          <p:cNvPr id="7" name="Picture 7" descr="A screenshot of a cell phone&#10;&#10;Description automatically generated">
            <a:extLst>
              <a:ext uri="{FF2B5EF4-FFF2-40B4-BE49-F238E27FC236}">
                <a16:creationId xmlns:a16="http://schemas.microsoft.com/office/drawing/2014/main" id="{C4121ACB-CBF3-44AF-A934-CD7933A4591A}"/>
              </a:ext>
            </a:extLst>
          </p:cNvPr>
          <p:cNvPicPr>
            <a:picLocks noChangeAspect="1"/>
          </p:cNvPicPr>
          <p:nvPr/>
        </p:nvPicPr>
        <p:blipFill>
          <a:blip r:embed="rId3"/>
          <a:stretch>
            <a:fillRect/>
          </a:stretch>
        </p:blipFill>
        <p:spPr>
          <a:xfrm>
            <a:off x="3228278" y="5307018"/>
            <a:ext cx="3505203" cy="815965"/>
          </a:xfrm>
          <a:prstGeom prst="rect">
            <a:avLst/>
          </a:prstGeom>
        </p:spPr>
      </p:pic>
      <p:pic>
        <p:nvPicPr>
          <p:cNvPr id="8" name="Picture 8" descr="A screenshot of a cell phone&#10;&#10;Description automatically generated">
            <a:extLst>
              <a:ext uri="{FF2B5EF4-FFF2-40B4-BE49-F238E27FC236}">
                <a16:creationId xmlns:a16="http://schemas.microsoft.com/office/drawing/2014/main" id="{527222ED-A4C5-44BF-9ACE-870678950136}"/>
              </a:ext>
            </a:extLst>
          </p:cNvPr>
          <p:cNvPicPr>
            <a:picLocks noChangeAspect="1"/>
          </p:cNvPicPr>
          <p:nvPr/>
        </p:nvPicPr>
        <p:blipFill>
          <a:blip r:embed="rId4"/>
          <a:stretch>
            <a:fillRect/>
          </a:stretch>
        </p:blipFill>
        <p:spPr>
          <a:xfrm>
            <a:off x="8450765" y="3386122"/>
            <a:ext cx="3468029" cy="810585"/>
          </a:xfrm>
          <a:prstGeom prst="rect">
            <a:avLst/>
          </a:prstGeom>
        </p:spPr>
      </p:pic>
      <p:graphicFrame>
        <p:nvGraphicFramePr>
          <p:cNvPr id="10" name="Diagram 9">
            <a:extLst>
              <a:ext uri="{FF2B5EF4-FFF2-40B4-BE49-F238E27FC236}">
                <a16:creationId xmlns:a16="http://schemas.microsoft.com/office/drawing/2014/main" id="{E955D8E9-39B6-443B-AD02-F66B0A91667E}"/>
              </a:ext>
            </a:extLst>
          </p:cNvPr>
          <p:cNvGraphicFramePr/>
          <p:nvPr>
            <p:extLst>
              <p:ext uri="{D42A27DB-BD31-4B8C-83A1-F6EECF244321}">
                <p14:modId xmlns:p14="http://schemas.microsoft.com/office/powerpoint/2010/main" val="1925157612"/>
              </p:ext>
            </p:extLst>
          </p:nvPr>
        </p:nvGraphicFramePr>
        <p:xfrm>
          <a:off x="-795" y="6676457"/>
          <a:ext cx="12285037" cy="20638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2345208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iśľidè"/>
        <p:cNvGrpSpPr/>
        <p:nvPr/>
      </p:nvGrpSpPr>
      <p:grpSpPr>
        <a:xfrm>
          <a:off x="0" y="0"/>
          <a:ext cx="0" cy="0"/>
          <a:chOff x="0" y="0"/>
          <a:chExt cx="0" cy="0"/>
        </a:xfrm>
      </p:grpSpPr>
      <p:sp>
        <p:nvSpPr>
          <p:cNvPr id="9" name="ïSļíḑê">
            <a:extLst>
              <a:ext uri="{FF2B5EF4-FFF2-40B4-BE49-F238E27FC236}">
                <a16:creationId xmlns:a16="http://schemas.microsoft.com/office/drawing/2014/main" id="{04F69230-F3A6-4586-9371-A858F4763E9F}"/>
              </a:ext>
            </a:extLst>
          </p:cNvPr>
          <p:cNvSpPr txBox="1"/>
          <p:nvPr/>
        </p:nvSpPr>
        <p:spPr>
          <a:xfrm>
            <a:off x="1329715" y="2380418"/>
            <a:ext cx="1023516" cy="889909"/>
          </a:xfrm>
          <a:prstGeom prst="rect">
            <a:avLst/>
          </a:prstGeom>
          <a:noFill/>
          <a:ln w="117475">
            <a:noFill/>
          </a:ln>
        </p:spPr>
        <p:txBody>
          <a:bodyPr wrap="none" rtlCol="0">
            <a:prstTxWarp prst="textPlain">
              <a:avLst/>
            </a:prstTxWarp>
            <a:spAutoFit/>
          </a:bodyPr>
          <a:lstStyle/>
          <a:p>
            <a:r>
              <a:rPr lang="en-US" altLang="zh-CN" spc="100">
                <a:solidFill>
                  <a:schemeClr val="accent1"/>
                </a:solidFill>
                <a:latin typeface="Impact" panose="020B0806030902050204" pitchFamily="34" charset="0"/>
                <a:cs typeface="Arial" panose="020B0604020202020204" pitchFamily="34" charset="0"/>
              </a:rPr>
              <a:t>/</a:t>
            </a:r>
            <a:r>
              <a:rPr lang="en-US" altLang="zh-CN" sz="100" spc="100">
                <a:solidFill>
                  <a:schemeClr val="accent1"/>
                </a:solidFill>
                <a:latin typeface="Impact" panose="020B0806030902050204" pitchFamily="34" charset="0"/>
                <a:cs typeface="Arial" panose="020B0604020202020204" pitchFamily="34" charset="0"/>
              </a:rPr>
              <a:t>  </a:t>
            </a:r>
            <a:r>
              <a:rPr lang="en-US" altLang="zh-CN" spc="100">
                <a:solidFill>
                  <a:schemeClr val="accent1"/>
                </a:solidFill>
                <a:latin typeface="Impact" panose="020B0806030902050204" pitchFamily="34" charset="0"/>
                <a:cs typeface="Arial" panose="020B0604020202020204" pitchFamily="34" charset="0"/>
              </a:rPr>
              <a:t>05</a:t>
            </a:r>
            <a:endParaRPr lang="zh-CN" altLang="en-US" spc="100">
              <a:solidFill>
                <a:schemeClr val="accent1"/>
              </a:solidFill>
              <a:latin typeface="Impact" panose="020B0806030902050204" pitchFamily="34" charset="0"/>
              <a:cs typeface="Arial" panose="020B0604020202020204" pitchFamily="34" charset="0"/>
            </a:endParaRPr>
          </a:p>
        </p:txBody>
      </p:sp>
      <p:sp>
        <p:nvSpPr>
          <p:cNvPr id="2" name="TextBox 1">
            <a:extLst>
              <a:ext uri="{FF2B5EF4-FFF2-40B4-BE49-F238E27FC236}">
                <a16:creationId xmlns:a16="http://schemas.microsoft.com/office/drawing/2014/main" id="{93EC2E32-5B86-4F19-BADB-D59DB291B19C}"/>
              </a:ext>
            </a:extLst>
          </p:cNvPr>
          <p:cNvSpPr txBox="1"/>
          <p:nvPr/>
        </p:nvSpPr>
        <p:spPr>
          <a:xfrm>
            <a:off x="2658979" y="2208498"/>
            <a:ext cx="9348537" cy="2123658"/>
          </a:xfrm>
          <a:prstGeom prst="rect">
            <a:avLst/>
          </a:prstGeom>
          <a:noFill/>
        </p:spPr>
        <p:txBody>
          <a:bodyPr wrap="square" rtlCol="0">
            <a:spAutoFit/>
          </a:bodyPr>
          <a:lstStyle/>
          <a:p>
            <a:r>
              <a:rPr lang="en-US" sz="4400">
                <a:solidFill>
                  <a:schemeClr val="bg1">
                    <a:lumMod val="95000"/>
                  </a:schemeClr>
                </a:solidFill>
              </a:rPr>
              <a:t>Results/ Conditions/ Recommendations</a:t>
            </a:r>
          </a:p>
          <a:p>
            <a:endParaRPr lang="en-US" sz="4400">
              <a:solidFill>
                <a:schemeClr val="bg1">
                  <a:lumMod val="95000"/>
                </a:schemeClr>
              </a:solidFill>
            </a:endParaRPr>
          </a:p>
        </p:txBody>
      </p:sp>
    </p:spTree>
    <p:custDataLst>
      <p:tags r:id="rId1"/>
    </p:custDataLst>
    <p:extLst>
      <p:ext uri="{BB962C8B-B14F-4D97-AF65-F5344CB8AC3E}">
        <p14:creationId xmlns:p14="http://schemas.microsoft.com/office/powerpoint/2010/main" val="41767152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77FE6-6048-4D62-89CA-C51D8DFB96AA}"/>
              </a:ext>
            </a:extLst>
          </p:cNvPr>
          <p:cNvSpPr>
            <a:spLocks noGrp="1"/>
          </p:cNvSpPr>
          <p:nvPr>
            <p:ph type="title"/>
          </p:nvPr>
        </p:nvSpPr>
        <p:spPr/>
        <p:txBody>
          <a:bodyPr/>
          <a:lstStyle/>
          <a:p>
            <a:r>
              <a:rPr lang="en-US">
                <a:cs typeface="Arial"/>
              </a:rPr>
              <a:t>Model Comparison</a:t>
            </a:r>
            <a:endParaRPr lang="en-US"/>
          </a:p>
        </p:txBody>
      </p:sp>
      <p:sp>
        <p:nvSpPr>
          <p:cNvPr id="3" name="Footer Placeholder 2">
            <a:extLst>
              <a:ext uri="{FF2B5EF4-FFF2-40B4-BE49-F238E27FC236}">
                <a16:creationId xmlns:a16="http://schemas.microsoft.com/office/drawing/2014/main" id="{1948C29C-F554-4B11-AB78-B0E33CE49D7D}"/>
              </a:ext>
            </a:extLst>
          </p:cNvPr>
          <p:cNvSpPr>
            <a:spLocks noGrp="1"/>
          </p:cNvSpPr>
          <p:nvPr>
            <p:ph type="ftr" sz="quarter" idx="11"/>
          </p:nvPr>
        </p:nvSpPr>
        <p:spPr/>
        <p:txBody>
          <a:bodyPr/>
          <a:lstStyle/>
          <a:p>
            <a:r>
              <a:rPr lang="en-US" altLang="zh-CN"/>
              <a:t>MSCA 31008 Data Mining - Group D </a:t>
            </a:r>
            <a:endParaRPr lang="zh-CN" altLang="en-US"/>
          </a:p>
        </p:txBody>
      </p:sp>
      <p:sp>
        <p:nvSpPr>
          <p:cNvPr id="4" name="Slide Number Placeholder 3">
            <a:extLst>
              <a:ext uri="{FF2B5EF4-FFF2-40B4-BE49-F238E27FC236}">
                <a16:creationId xmlns:a16="http://schemas.microsoft.com/office/drawing/2014/main" id="{7F5A59AC-9E3D-46D3-B3F9-797BF1FD48A6}"/>
              </a:ext>
            </a:extLst>
          </p:cNvPr>
          <p:cNvSpPr>
            <a:spLocks noGrp="1"/>
          </p:cNvSpPr>
          <p:nvPr>
            <p:ph type="sldNum" sz="quarter" idx="12"/>
          </p:nvPr>
        </p:nvSpPr>
        <p:spPr/>
        <p:txBody>
          <a:bodyPr/>
          <a:lstStyle/>
          <a:p>
            <a:fld id="{5DD3DB80-B894-403A-B48E-6FDC1A72010E}" type="slidenum">
              <a:rPr lang="zh-CN" altLang="en-US" smtClean="0"/>
              <a:pPr/>
              <a:t>32</a:t>
            </a:fld>
            <a:endParaRPr lang="zh-CN" altLang="en-US"/>
          </a:p>
        </p:txBody>
      </p:sp>
      <p:graphicFrame>
        <p:nvGraphicFramePr>
          <p:cNvPr id="5" name="Table 5">
            <a:extLst>
              <a:ext uri="{FF2B5EF4-FFF2-40B4-BE49-F238E27FC236}">
                <a16:creationId xmlns:a16="http://schemas.microsoft.com/office/drawing/2014/main" id="{DA0D6D24-7E40-45FC-81B9-D2A7B5FE4DF8}"/>
              </a:ext>
            </a:extLst>
          </p:cNvPr>
          <p:cNvGraphicFramePr>
            <a:graphicFrameLocks noGrp="1"/>
          </p:cNvGraphicFramePr>
          <p:nvPr>
            <p:extLst>
              <p:ext uri="{D42A27DB-BD31-4B8C-83A1-F6EECF244321}">
                <p14:modId xmlns:p14="http://schemas.microsoft.com/office/powerpoint/2010/main" val="1755239656"/>
              </p:ext>
            </p:extLst>
          </p:nvPr>
        </p:nvGraphicFramePr>
        <p:xfrm>
          <a:off x="1455615" y="1563076"/>
          <a:ext cx="9143997" cy="4132383"/>
        </p:xfrm>
        <a:graphic>
          <a:graphicData uri="http://schemas.openxmlformats.org/drawingml/2006/table">
            <a:tbl>
              <a:tblPr firstRow="1" bandRow="1">
                <a:tableStyleId>{21E4AEA4-8DFA-4A89-87EB-49C32662AFE0}</a:tableStyleId>
              </a:tblPr>
              <a:tblGrid>
                <a:gridCol w="2520461">
                  <a:extLst>
                    <a:ext uri="{9D8B030D-6E8A-4147-A177-3AD203B41FA5}">
                      <a16:colId xmlns:a16="http://schemas.microsoft.com/office/drawing/2014/main" val="1557534883"/>
                    </a:ext>
                  </a:extLst>
                </a:gridCol>
                <a:gridCol w="2491153">
                  <a:extLst>
                    <a:ext uri="{9D8B030D-6E8A-4147-A177-3AD203B41FA5}">
                      <a16:colId xmlns:a16="http://schemas.microsoft.com/office/drawing/2014/main" val="266066412"/>
                    </a:ext>
                  </a:extLst>
                </a:gridCol>
                <a:gridCol w="4132383">
                  <a:extLst>
                    <a:ext uri="{9D8B030D-6E8A-4147-A177-3AD203B41FA5}">
                      <a16:colId xmlns:a16="http://schemas.microsoft.com/office/drawing/2014/main" val="694968370"/>
                    </a:ext>
                  </a:extLst>
                </a:gridCol>
              </a:tblGrid>
              <a:tr h="527538">
                <a:tc>
                  <a:txBody>
                    <a:bodyPr/>
                    <a:lstStyle/>
                    <a:p>
                      <a:r>
                        <a:rPr lang="en-US"/>
                        <a:t>Classification Model</a:t>
                      </a:r>
                    </a:p>
                  </a:txBody>
                  <a:tcPr/>
                </a:tc>
                <a:tc>
                  <a:txBody>
                    <a:bodyPr/>
                    <a:lstStyle/>
                    <a:p>
                      <a:r>
                        <a:rPr lang="en-US"/>
                        <a:t>Accuracy Score</a:t>
                      </a:r>
                    </a:p>
                  </a:txBody>
                  <a:tcPr/>
                </a:tc>
                <a:tc>
                  <a:txBody>
                    <a:bodyPr/>
                    <a:lstStyle/>
                    <a:p>
                      <a:r>
                        <a:rPr lang="en-US"/>
                        <a:t>Google-generated data (20 images)</a:t>
                      </a:r>
                    </a:p>
                  </a:txBody>
                  <a:tcPr/>
                </a:tc>
                <a:extLst>
                  <a:ext uri="{0D108BD9-81ED-4DB2-BD59-A6C34878D82A}">
                    <a16:rowId xmlns:a16="http://schemas.microsoft.com/office/drawing/2014/main" val="1607857581"/>
                  </a:ext>
                </a:extLst>
              </a:tr>
              <a:tr h="514978">
                <a:tc>
                  <a:txBody>
                    <a:bodyPr/>
                    <a:lstStyle/>
                    <a:p>
                      <a:r>
                        <a:rPr lang="en-US"/>
                        <a:t>CNN</a:t>
                      </a:r>
                    </a:p>
                  </a:txBody>
                  <a:tcPr/>
                </a:tc>
                <a:tc>
                  <a:txBody>
                    <a:bodyPr/>
                    <a:lstStyle/>
                    <a:p>
                      <a:pPr lvl="0">
                        <a:buNone/>
                      </a:pPr>
                      <a:r>
                        <a:rPr lang="en-US" sz="1800" b="0" i="0" u="none" strike="noStrike" noProof="0">
                          <a:latin typeface="Arial"/>
                        </a:rPr>
                        <a:t>0.9305</a:t>
                      </a:r>
                      <a:endParaRPr lang="en-US"/>
                    </a:p>
                  </a:txBody>
                  <a:tcPr/>
                </a:tc>
                <a:tc>
                  <a:txBody>
                    <a:bodyPr/>
                    <a:lstStyle/>
                    <a:p>
                      <a:r>
                        <a:rPr lang="en-US"/>
                        <a:t>Predicted 11 images correct</a:t>
                      </a:r>
                    </a:p>
                  </a:txBody>
                  <a:tcPr/>
                </a:tc>
                <a:extLst>
                  <a:ext uri="{0D108BD9-81ED-4DB2-BD59-A6C34878D82A}">
                    <a16:rowId xmlns:a16="http://schemas.microsoft.com/office/drawing/2014/main" val="2368704358"/>
                  </a:ext>
                </a:extLst>
              </a:tr>
              <a:tr h="514978">
                <a:tc>
                  <a:txBody>
                    <a:bodyPr/>
                    <a:lstStyle/>
                    <a:p>
                      <a:r>
                        <a:rPr lang="en-US"/>
                        <a:t>InceptionV3</a:t>
                      </a:r>
                    </a:p>
                  </a:txBody>
                  <a:tcPr/>
                </a:tc>
                <a:tc>
                  <a:txBody>
                    <a:bodyPr/>
                    <a:lstStyle/>
                    <a:p>
                      <a:r>
                        <a:rPr lang="en-US"/>
                        <a:t>0.835</a:t>
                      </a:r>
                    </a:p>
                  </a:txBody>
                  <a:tcPr/>
                </a:tc>
                <a:tc>
                  <a:txBody>
                    <a:bodyPr/>
                    <a:lstStyle/>
                    <a:p>
                      <a:endParaRPr lang="en-US"/>
                    </a:p>
                  </a:txBody>
                  <a:tcPr/>
                </a:tc>
                <a:extLst>
                  <a:ext uri="{0D108BD9-81ED-4DB2-BD59-A6C34878D82A}">
                    <a16:rowId xmlns:a16="http://schemas.microsoft.com/office/drawing/2014/main" val="1538593081"/>
                  </a:ext>
                </a:extLst>
              </a:tr>
              <a:tr h="514978">
                <a:tc>
                  <a:txBody>
                    <a:bodyPr/>
                    <a:lstStyle/>
                    <a:p>
                      <a:r>
                        <a:rPr lang="en-US" err="1"/>
                        <a:t>Xception</a:t>
                      </a:r>
                    </a:p>
                  </a:txBody>
                  <a:tcPr/>
                </a:tc>
                <a:tc>
                  <a:txBody>
                    <a:bodyPr/>
                    <a:lstStyle/>
                    <a:p>
                      <a:r>
                        <a:rPr lang="en-US"/>
                        <a:t>0.8968</a:t>
                      </a:r>
                    </a:p>
                  </a:txBody>
                  <a:tcPr/>
                </a:tc>
                <a:tc>
                  <a:txBody>
                    <a:bodyPr/>
                    <a:lstStyle/>
                    <a:p>
                      <a:pPr lvl="0">
                        <a:buNone/>
                      </a:pPr>
                      <a:r>
                        <a:rPr lang="en-US" sz="1800" b="0" i="0" u="none" strike="noStrike" noProof="0">
                          <a:latin typeface="Arial"/>
                        </a:rPr>
                        <a:t>Predicted 5 images correct</a:t>
                      </a:r>
                    </a:p>
                  </a:txBody>
                  <a:tcPr/>
                </a:tc>
                <a:extLst>
                  <a:ext uri="{0D108BD9-81ED-4DB2-BD59-A6C34878D82A}">
                    <a16:rowId xmlns:a16="http://schemas.microsoft.com/office/drawing/2014/main" val="3926329260"/>
                  </a:ext>
                </a:extLst>
              </a:tr>
              <a:tr h="514978">
                <a:tc>
                  <a:txBody>
                    <a:bodyPr/>
                    <a:lstStyle/>
                    <a:p>
                      <a:r>
                        <a:rPr lang="en-US"/>
                        <a:t>VGG19</a:t>
                      </a:r>
                    </a:p>
                  </a:txBody>
                  <a:tcPr/>
                </a:tc>
                <a:tc>
                  <a:txBody>
                    <a:bodyPr/>
                    <a:lstStyle/>
                    <a:p>
                      <a:r>
                        <a:rPr lang="en-US"/>
                        <a:t>0.9011</a:t>
                      </a:r>
                    </a:p>
                  </a:txBody>
                  <a:tcPr/>
                </a:tc>
                <a:tc>
                  <a:txBody>
                    <a:bodyPr/>
                    <a:lstStyle/>
                    <a:p>
                      <a:pPr lvl="0">
                        <a:buNone/>
                      </a:pPr>
                      <a:r>
                        <a:rPr lang="en-US" sz="1800" b="0" i="0" u="none" strike="noStrike" noProof="0">
                          <a:latin typeface="Arial"/>
                        </a:rPr>
                        <a:t>Predicted 6 images correct</a:t>
                      </a:r>
                    </a:p>
                  </a:txBody>
                  <a:tcPr/>
                </a:tc>
                <a:extLst>
                  <a:ext uri="{0D108BD9-81ED-4DB2-BD59-A6C34878D82A}">
                    <a16:rowId xmlns:a16="http://schemas.microsoft.com/office/drawing/2014/main" val="3114350350"/>
                  </a:ext>
                </a:extLst>
              </a:tr>
              <a:tr h="514978">
                <a:tc>
                  <a:txBody>
                    <a:bodyPr/>
                    <a:lstStyle/>
                    <a:p>
                      <a:r>
                        <a:rPr lang="en-US" b="1"/>
                        <a:t>SVM</a:t>
                      </a:r>
                    </a:p>
                  </a:txBody>
                  <a:tcPr/>
                </a:tc>
                <a:tc>
                  <a:txBody>
                    <a:bodyPr/>
                    <a:lstStyle/>
                    <a:p>
                      <a:r>
                        <a:rPr lang="en-US" b="1"/>
                        <a:t>0.956</a:t>
                      </a:r>
                    </a:p>
                  </a:txBody>
                  <a:tcPr/>
                </a:tc>
                <a:tc>
                  <a:txBody>
                    <a:bodyPr/>
                    <a:lstStyle/>
                    <a:p>
                      <a:pPr lvl="0">
                        <a:buNone/>
                      </a:pPr>
                      <a:r>
                        <a:rPr lang="en-US" sz="1800" b="0" i="0" u="none" strike="noStrike" noProof="0">
                          <a:latin typeface="Arial"/>
                        </a:rPr>
                        <a:t>Predicted 10 images correct</a:t>
                      </a:r>
                      <a:endParaRPr lang="en-US"/>
                    </a:p>
                  </a:txBody>
                  <a:tcPr/>
                </a:tc>
                <a:extLst>
                  <a:ext uri="{0D108BD9-81ED-4DB2-BD59-A6C34878D82A}">
                    <a16:rowId xmlns:a16="http://schemas.microsoft.com/office/drawing/2014/main" val="3483250633"/>
                  </a:ext>
                </a:extLst>
              </a:tr>
              <a:tr h="514978">
                <a:tc>
                  <a:txBody>
                    <a:bodyPr/>
                    <a:lstStyle/>
                    <a:p>
                      <a:r>
                        <a:rPr lang="en-US"/>
                        <a:t>Random Forest</a:t>
                      </a:r>
                    </a:p>
                  </a:txBody>
                  <a:tcPr/>
                </a:tc>
                <a:tc>
                  <a:txBody>
                    <a:bodyPr/>
                    <a:lstStyle/>
                    <a:p>
                      <a:r>
                        <a:rPr lang="en-US"/>
                        <a:t>0.935</a:t>
                      </a:r>
                    </a:p>
                  </a:txBody>
                  <a:tcPr/>
                </a:tc>
                <a:tc>
                  <a:txBody>
                    <a:bodyPr/>
                    <a:lstStyle/>
                    <a:p>
                      <a:pPr lvl="0">
                        <a:buNone/>
                      </a:pPr>
                      <a:r>
                        <a:rPr lang="en-US" sz="1800" b="0" i="0" u="none" strike="noStrike" noProof="0">
                          <a:latin typeface="Arial"/>
                        </a:rPr>
                        <a:t>Predicted 8 images correct</a:t>
                      </a:r>
                      <a:endParaRPr lang="en-US"/>
                    </a:p>
                  </a:txBody>
                  <a:tcPr/>
                </a:tc>
                <a:extLst>
                  <a:ext uri="{0D108BD9-81ED-4DB2-BD59-A6C34878D82A}">
                    <a16:rowId xmlns:a16="http://schemas.microsoft.com/office/drawing/2014/main" val="686478496"/>
                  </a:ext>
                </a:extLst>
              </a:tr>
              <a:tr h="514977">
                <a:tc>
                  <a:txBody>
                    <a:bodyPr/>
                    <a:lstStyle/>
                    <a:p>
                      <a:pPr lvl="0">
                        <a:buNone/>
                      </a:pPr>
                      <a:r>
                        <a:rPr lang="en-US" b="1"/>
                        <a:t>XGBoost</a:t>
                      </a:r>
                    </a:p>
                  </a:txBody>
                  <a:tcPr/>
                </a:tc>
                <a:tc>
                  <a:txBody>
                    <a:bodyPr/>
                    <a:lstStyle/>
                    <a:p>
                      <a:pPr lvl="0">
                        <a:buNone/>
                      </a:pPr>
                      <a:r>
                        <a:rPr lang="en-US"/>
                        <a:t>0.926</a:t>
                      </a:r>
                    </a:p>
                  </a:txBody>
                  <a:tcPr/>
                </a:tc>
                <a:tc>
                  <a:txBody>
                    <a:bodyPr/>
                    <a:lstStyle/>
                    <a:p>
                      <a:pPr lvl="0">
                        <a:buNone/>
                      </a:pPr>
                      <a:r>
                        <a:rPr lang="en-US" sz="1800" b="1" i="0" u="none" strike="noStrike" noProof="0">
                          <a:latin typeface="Arial"/>
                        </a:rPr>
                        <a:t>Predicted 12 images correct</a:t>
                      </a:r>
                    </a:p>
                  </a:txBody>
                  <a:tcPr/>
                </a:tc>
                <a:extLst>
                  <a:ext uri="{0D108BD9-81ED-4DB2-BD59-A6C34878D82A}">
                    <a16:rowId xmlns:a16="http://schemas.microsoft.com/office/drawing/2014/main" val="1189525865"/>
                  </a:ext>
                </a:extLst>
              </a:tr>
            </a:tbl>
          </a:graphicData>
        </a:graphic>
      </p:graphicFrame>
      <p:graphicFrame>
        <p:nvGraphicFramePr>
          <p:cNvPr id="6" name="Diagram 5">
            <a:extLst>
              <a:ext uri="{FF2B5EF4-FFF2-40B4-BE49-F238E27FC236}">
                <a16:creationId xmlns:a16="http://schemas.microsoft.com/office/drawing/2014/main" id="{5F28541C-DD88-4DCA-B91E-1BE0EE3D4533}"/>
              </a:ext>
            </a:extLst>
          </p:cNvPr>
          <p:cNvGraphicFramePr/>
          <p:nvPr>
            <p:extLst>
              <p:ext uri="{D42A27DB-BD31-4B8C-83A1-F6EECF244321}">
                <p14:modId xmlns:p14="http://schemas.microsoft.com/office/powerpoint/2010/main" val="766926785"/>
              </p:ext>
            </p:extLst>
          </p:nvPr>
        </p:nvGraphicFramePr>
        <p:xfrm>
          <a:off x="-795" y="6676457"/>
          <a:ext cx="12285037" cy="2063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331601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B3EDC25-7A3C-4ECF-9F80-07A5388DCE73}"/>
              </a:ext>
            </a:extLst>
          </p:cNvPr>
          <p:cNvSpPr>
            <a:spLocks noGrp="1"/>
          </p:cNvSpPr>
          <p:nvPr>
            <p:ph type="ftr" sz="quarter" idx="11"/>
          </p:nvPr>
        </p:nvSpPr>
        <p:spPr/>
        <p:txBody>
          <a:bodyPr/>
          <a:lstStyle/>
          <a:p>
            <a:r>
              <a:rPr lang="en-US" altLang="zh-CN"/>
              <a:t>MSCA 31008 Data Mining - Group D </a:t>
            </a:r>
            <a:endParaRPr lang="zh-CN" altLang="en-US"/>
          </a:p>
        </p:txBody>
      </p:sp>
      <p:sp>
        <p:nvSpPr>
          <p:cNvPr id="3" name="Slide Number Placeholder 2">
            <a:extLst>
              <a:ext uri="{FF2B5EF4-FFF2-40B4-BE49-F238E27FC236}">
                <a16:creationId xmlns:a16="http://schemas.microsoft.com/office/drawing/2014/main" id="{2D6585AA-6579-42B8-A74C-80419BFDE0A7}"/>
              </a:ext>
            </a:extLst>
          </p:cNvPr>
          <p:cNvSpPr>
            <a:spLocks noGrp="1"/>
          </p:cNvSpPr>
          <p:nvPr>
            <p:ph type="sldNum" sz="quarter" idx="12"/>
          </p:nvPr>
        </p:nvSpPr>
        <p:spPr/>
        <p:txBody>
          <a:bodyPr/>
          <a:lstStyle/>
          <a:p>
            <a:fld id="{5DD3DB80-B894-403A-B48E-6FDC1A72010E}" type="slidenum">
              <a:rPr lang="zh-CN" altLang="en-US" smtClean="0"/>
              <a:pPr/>
              <a:t>33</a:t>
            </a:fld>
            <a:endParaRPr lang="zh-CN" altLang="en-US"/>
          </a:p>
        </p:txBody>
      </p:sp>
      <p:sp>
        <p:nvSpPr>
          <p:cNvPr id="4" name="Title 3">
            <a:extLst>
              <a:ext uri="{FF2B5EF4-FFF2-40B4-BE49-F238E27FC236}">
                <a16:creationId xmlns:a16="http://schemas.microsoft.com/office/drawing/2014/main" id="{D3899DC9-B9C8-423F-8DD9-F83B91D4F73C}"/>
              </a:ext>
            </a:extLst>
          </p:cNvPr>
          <p:cNvSpPr>
            <a:spLocks noGrp="1"/>
          </p:cNvSpPr>
          <p:nvPr>
            <p:ph type="title"/>
          </p:nvPr>
        </p:nvSpPr>
        <p:spPr/>
        <p:txBody>
          <a:bodyPr/>
          <a:lstStyle/>
          <a:p>
            <a:r>
              <a:rPr lang="en-US">
                <a:cs typeface="Arial"/>
              </a:rPr>
              <a:t>Recommendation</a:t>
            </a:r>
          </a:p>
        </p:txBody>
      </p:sp>
      <p:sp>
        <p:nvSpPr>
          <p:cNvPr id="5" name="Content Placeholder 4">
            <a:extLst>
              <a:ext uri="{FF2B5EF4-FFF2-40B4-BE49-F238E27FC236}">
                <a16:creationId xmlns:a16="http://schemas.microsoft.com/office/drawing/2014/main" id="{BA78845A-E332-4DD1-9A17-CD29B4005ED6}"/>
              </a:ext>
            </a:extLst>
          </p:cNvPr>
          <p:cNvSpPr>
            <a:spLocks noGrp="1"/>
          </p:cNvSpPr>
          <p:nvPr>
            <p:ph sz="quarter" idx="13"/>
          </p:nvPr>
        </p:nvSpPr>
        <p:spPr/>
        <p:txBody>
          <a:bodyPr vert="horz" lIns="91440" tIns="45720" rIns="91440" bIns="45720" rtlCol="0" anchor="t">
            <a:normAutofit fontScale="92500" lnSpcReduction="10000"/>
          </a:bodyPr>
          <a:lstStyle/>
          <a:p>
            <a:pPr marL="285750" indent="-285750"/>
            <a:r>
              <a:rPr lang="en-US">
                <a:cs typeface="Arial"/>
              </a:rPr>
              <a:t>Highest Accuracy Score: </a:t>
            </a:r>
            <a:r>
              <a:rPr lang="en-US" b="1">
                <a:cs typeface="Arial"/>
              </a:rPr>
              <a:t>SVM</a:t>
            </a:r>
          </a:p>
          <a:p>
            <a:pPr marL="0" indent="0">
              <a:buNone/>
            </a:pPr>
            <a:endParaRPr lang="en-US" b="1">
              <a:cs typeface="Arial"/>
            </a:endParaRPr>
          </a:p>
          <a:p>
            <a:pPr marL="285750" indent="-285750"/>
            <a:r>
              <a:rPr lang="en-US">
                <a:cs typeface="Arial"/>
              </a:rPr>
              <a:t>Most Accurate on Google-generated-data: </a:t>
            </a:r>
            <a:r>
              <a:rPr lang="en-US" b="1">
                <a:cs typeface="Arial"/>
              </a:rPr>
              <a:t>XGBoost</a:t>
            </a:r>
          </a:p>
          <a:p>
            <a:pPr marL="0" indent="0">
              <a:buNone/>
            </a:pPr>
            <a:endParaRPr lang="en-US" b="1">
              <a:cs typeface="Arial"/>
            </a:endParaRPr>
          </a:p>
          <a:p>
            <a:pPr marL="285750" indent="-285750"/>
            <a:r>
              <a:rPr lang="en-US" b="1">
                <a:cs typeface="Arial"/>
              </a:rPr>
              <a:t>Model Selection: SVM</a:t>
            </a:r>
          </a:p>
          <a:p>
            <a:pPr marL="0" indent="0">
              <a:buNone/>
            </a:pPr>
            <a:endParaRPr lang="en-US" b="1">
              <a:cs typeface="Arial"/>
            </a:endParaRPr>
          </a:p>
          <a:p>
            <a:pPr marL="285750" indent="-285750"/>
            <a:r>
              <a:rPr lang="en-US" b="1">
                <a:cs typeface="Arial"/>
              </a:rPr>
              <a:t>Model Exploration: </a:t>
            </a:r>
          </a:p>
          <a:p>
            <a:pPr marL="742950" lvl="1" indent="-285750"/>
            <a:r>
              <a:rPr lang="en-US">
                <a:cs typeface="Arial"/>
              </a:rPr>
              <a:t>Combine codes together and using the same train and validation data</a:t>
            </a:r>
          </a:p>
          <a:p>
            <a:pPr marL="742950" lvl="1" indent="-285750"/>
            <a:r>
              <a:rPr lang="en-US">
                <a:cs typeface="Arial"/>
              </a:rPr>
              <a:t>Increase the number of epochs value for CNN models</a:t>
            </a:r>
            <a:endParaRPr lang="en-US"/>
          </a:p>
          <a:p>
            <a:pPr marL="742950" lvl="1" indent="-285750"/>
            <a:r>
              <a:rPr lang="en-US">
                <a:ea typeface="+mn-lt"/>
                <a:cs typeface="+mn-lt"/>
              </a:rPr>
              <a:t>Combine different CNN models together (eg. VGG19+Xception)</a:t>
            </a:r>
            <a:endParaRPr lang="en-US">
              <a:cs typeface="Arial"/>
            </a:endParaRPr>
          </a:p>
          <a:p>
            <a:pPr marL="742950" lvl="1" indent="-285750"/>
            <a:r>
              <a:rPr lang="en-US">
                <a:cs typeface="Arial"/>
              </a:rPr>
              <a:t>GridSearch</a:t>
            </a:r>
          </a:p>
          <a:p>
            <a:pPr marL="742950" lvl="1" indent="-285750"/>
            <a:r>
              <a:rPr lang="en-US">
                <a:cs typeface="Arial"/>
              </a:rPr>
              <a:t>Try SVM</a:t>
            </a:r>
            <a:r>
              <a:rPr lang="en-US">
                <a:ea typeface="+mn-lt"/>
                <a:cs typeface="+mn-lt"/>
              </a:rPr>
              <a:t>/XGBoost</a:t>
            </a:r>
            <a:r>
              <a:rPr lang="en-US">
                <a:cs typeface="Arial"/>
              </a:rPr>
              <a:t>/Random Forest by using the last layer of a more accurate CNN modelimitation</a:t>
            </a:r>
          </a:p>
          <a:p>
            <a:pPr marL="285750" indent="-285750"/>
            <a:endParaRPr lang="en-US">
              <a:cs typeface="Arial"/>
            </a:endParaRPr>
          </a:p>
          <a:p>
            <a:pPr marL="285750" indent="-285750"/>
            <a:r>
              <a:rPr lang="en-US" b="1">
                <a:cs typeface="Arial"/>
              </a:rPr>
              <a:t>Limitation:</a:t>
            </a:r>
          </a:p>
          <a:p>
            <a:pPr marL="0" indent="0">
              <a:buNone/>
            </a:pPr>
            <a:r>
              <a:rPr lang="en-US" sz="1600">
                <a:ea typeface="+mn-lt"/>
                <a:cs typeface="+mn-lt"/>
              </a:rPr>
              <a:t>The validation test of Google-generated-data (20 images) did not match the accuracy scores of train dataset. We may have overfitting issue, or the generated data was significantly different from the images in the dataset.</a:t>
            </a:r>
            <a:endParaRPr lang="en-US" sz="1600">
              <a:cs typeface="Arial"/>
            </a:endParaRPr>
          </a:p>
          <a:p>
            <a:pPr marL="285750" indent="-285750"/>
            <a:endParaRPr lang="en-US">
              <a:cs typeface="Arial"/>
            </a:endParaRPr>
          </a:p>
        </p:txBody>
      </p:sp>
      <p:graphicFrame>
        <p:nvGraphicFramePr>
          <p:cNvPr id="7" name="Diagram 6">
            <a:extLst>
              <a:ext uri="{FF2B5EF4-FFF2-40B4-BE49-F238E27FC236}">
                <a16:creationId xmlns:a16="http://schemas.microsoft.com/office/drawing/2014/main" id="{691AC4E4-9B8F-404B-8FE1-B06859F0401E}"/>
              </a:ext>
            </a:extLst>
          </p:cNvPr>
          <p:cNvGraphicFramePr/>
          <p:nvPr>
            <p:extLst>
              <p:ext uri="{D42A27DB-BD31-4B8C-83A1-F6EECF244321}">
                <p14:modId xmlns:p14="http://schemas.microsoft.com/office/powerpoint/2010/main" val="766926785"/>
              </p:ext>
            </p:extLst>
          </p:nvPr>
        </p:nvGraphicFramePr>
        <p:xfrm>
          <a:off x="-795" y="6676457"/>
          <a:ext cx="12285037" cy="2063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314347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iśľidè"/>
        <p:cNvGrpSpPr/>
        <p:nvPr/>
      </p:nvGrpSpPr>
      <p:grpSpPr>
        <a:xfrm>
          <a:off x="0" y="0"/>
          <a:ext cx="0" cy="0"/>
          <a:chOff x="0" y="0"/>
          <a:chExt cx="0" cy="0"/>
        </a:xfrm>
      </p:grpSpPr>
      <p:sp>
        <p:nvSpPr>
          <p:cNvPr id="9" name="ïSļíḑê">
            <a:extLst>
              <a:ext uri="{FF2B5EF4-FFF2-40B4-BE49-F238E27FC236}">
                <a16:creationId xmlns:a16="http://schemas.microsoft.com/office/drawing/2014/main" id="{04F69230-F3A6-4586-9371-A858F4763E9F}"/>
              </a:ext>
            </a:extLst>
          </p:cNvPr>
          <p:cNvSpPr txBox="1"/>
          <p:nvPr/>
        </p:nvSpPr>
        <p:spPr>
          <a:xfrm>
            <a:off x="1329715" y="2380418"/>
            <a:ext cx="1023516" cy="889909"/>
          </a:xfrm>
          <a:prstGeom prst="rect">
            <a:avLst/>
          </a:prstGeom>
          <a:noFill/>
          <a:ln w="117475">
            <a:noFill/>
          </a:ln>
        </p:spPr>
        <p:txBody>
          <a:bodyPr wrap="none" rtlCol="0">
            <a:prstTxWarp prst="textPlain">
              <a:avLst/>
            </a:prstTxWarp>
            <a:spAutoFit/>
          </a:bodyPr>
          <a:lstStyle/>
          <a:p>
            <a:r>
              <a:rPr lang="en-US" altLang="zh-CN" spc="100">
                <a:solidFill>
                  <a:schemeClr val="accent1"/>
                </a:solidFill>
                <a:latin typeface="Impact" panose="020B0806030902050204" pitchFamily="34" charset="0"/>
                <a:cs typeface="Arial" panose="020B0604020202020204" pitchFamily="34" charset="0"/>
              </a:rPr>
              <a:t>/</a:t>
            </a:r>
            <a:r>
              <a:rPr lang="en-US" altLang="zh-CN" sz="100" spc="100">
                <a:solidFill>
                  <a:schemeClr val="accent1"/>
                </a:solidFill>
                <a:latin typeface="Impact" panose="020B0806030902050204" pitchFamily="34" charset="0"/>
                <a:cs typeface="Arial" panose="020B0604020202020204" pitchFamily="34" charset="0"/>
              </a:rPr>
              <a:t>  </a:t>
            </a:r>
            <a:r>
              <a:rPr lang="en-US" altLang="zh-CN" spc="100">
                <a:solidFill>
                  <a:schemeClr val="accent1"/>
                </a:solidFill>
                <a:latin typeface="Impact" panose="020B0806030902050204" pitchFamily="34" charset="0"/>
                <a:cs typeface="Arial" panose="020B0604020202020204" pitchFamily="34" charset="0"/>
              </a:rPr>
              <a:t>06</a:t>
            </a:r>
            <a:endParaRPr lang="zh-CN" altLang="en-US" spc="100">
              <a:solidFill>
                <a:schemeClr val="accent1"/>
              </a:solidFill>
              <a:latin typeface="Impact" panose="020B0806030902050204" pitchFamily="34" charset="0"/>
              <a:cs typeface="Arial" panose="020B0604020202020204" pitchFamily="34" charset="0"/>
            </a:endParaRPr>
          </a:p>
        </p:txBody>
      </p:sp>
      <p:sp>
        <p:nvSpPr>
          <p:cNvPr id="2" name="TextBox 1">
            <a:extLst>
              <a:ext uri="{FF2B5EF4-FFF2-40B4-BE49-F238E27FC236}">
                <a16:creationId xmlns:a16="http://schemas.microsoft.com/office/drawing/2014/main" id="{93EC2E32-5B86-4F19-BADB-D59DB291B19C}"/>
              </a:ext>
            </a:extLst>
          </p:cNvPr>
          <p:cNvSpPr txBox="1"/>
          <p:nvPr/>
        </p:nvSpPr>
        <p:spPr>
          <a:xfrm>
            <a:off x="2658979" y="2208498"/>
            <a:ext cx="9348537" cy="1446550"/>
          </a:xfrm>
          <a:prstGeom prst="rect">
            <a:avLst/>
          </a:prstGeom>
          <a:noFill/>
        </p:spPr>
        <p:txBody>
          <a:bodyPr wrap="square" rtlCol="0">
            <a:spAutoFit/>
          </a:bodyPr>
          <a:lstStyle/>
          <a:p>
            <a:r>
              <a:rPr lang="en-US" sz="4400">
                <a:solidFill>
                  <a:schemeClr val="bg1">
                    <a:lumMod val="95000"/>
                  </a:schemeClr>
                </a:solidFill>
              </a:rPr>
              <a:t>Lessons Learnt</a:t>
            </a:r>
          </a:p>
          <a:p>
            <a:r>
              <a:rPr lang="en-US" sz="4400">
                <a:solidFill>
                  <a:schemeClr val="bg1">
                    <a:lumMod val="95000"/>
                  </a:schemeClr>
                </a:solidFill>
              </a:rPr>
              <a:t>Future Extension</a:t>
            </a:r>
          </a:p>
        </p:txBody>
      </p:sp>
    </p:spTree>
    <p:custDataLst>
      <p:tags r:id="rId1"/>
    </p:custDataLst>
    <p:extLst>
      <p:ext uri="{BB962C8B-B14F-4D97-AF65-F5344CB8AC3E}">
        <p14:creationId xmlns:p14="http://schemas.microsoft.com/office/powerpoint/2010/main" val="23770086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D7B0742-D357-4A83-9954-E6772C50CEB1}"/>
              </a:ext>
            </a:extLst>
          </p:cNvPr>
          <p:cNvSpPr>
            <a:spLocks noGrp="1"/>
          </p:cNvSpPr>
          <p:nvPr>
            <p:ph type="ftr" sz="quarter" idx="11"/>
          </p:nvPr>
        </p:nvSpPr>
        <p:spPr/>
        <p:txBody>
          <a:bodyPr/>
          <a:lstStyle/>
          <a:p>
            <a:r>
              <a:rPr lang="en-US" altLang="zh-CN"/>
              <a:t>MSCA 31008 Data Mining - Group D </a:t>
            </a:r>
            <a:endParaRPr lang="zh-CN" altLang="en-US"/>
          </a:p>
        </p:txBody>
      </p:sp>
      <p:sp>
        <p:nvSpPr>
          <p:cNvPr id="3" name="Slide Number Placeholder 2">
            <a:extLst>
              <a:ext uri="{FF2B5EF4-FFF2-40B4-BE49-F238E27FC236}">
                <a16:creationId xmlns:a16="http://schemas.microsoft.com/office/drawing/2014/main" id="{B1190548-9BCB-469F-A8E6-ABECE71329EC}"/>
              </a:ext>
            </a:extLst>
          </p:cNvPr>
          <p:cNvSpPr>
            <a:spLocks noGrp="1"/>
          </p:cNvSpPr>
          <p:nvPr>
            <p:ph type="sldNum" sz="quarter" idx="12"/>
          </p:nvPr>
        </p:nvSpPr>
        <p:spPr/>
        <p:txBody>
          <a:bodyPr/>
          <a:lstStyle/>
          <a:p>
            <a:fld id="{5DD3DB80-B894-403A-B48E-6FDC1A72010E}" type="slidenum">
              <a:rPr lang="zh-CN" altLang="en-US" smtClean="0"/>
              <a:pPr/>
              <a:t>35</a:t>
            </a:fld>
            <a:endParaRPr lang="zh-CN" altLang="en-US"/>
          </a:p>
        </p:txBody>
      </p:sp>
      <p:sp>
        <p:nvSpPr>
          <p:cNvPr id="4" name="Title 3">
            <a:extLst>
              <a:ext uri="{FF2B5EF4-FFF2-40B4-BE49-F238E27FC236}">
                <a16:creationId xmlns:a16="http://schemas.microsoft.com/office/drawing/2014/main" id="{6F89DBE3-DBBD-4921-B31F-91B3504999C0}"/>
              </a:ext>
            </a:extLst>
          </p:cNvPr>
          <p:cNvSpPr>
            <a:spLocks noGrp="1"/>
          </p:cNvSpPr>
          <p:nvPr>
            <p:ph type="title"/>
          </p:nvPr>
        </p:nvSpPr>
        <p:spPr/>
        <p:txBody>
          <a:bodyPr/>
          <a:lstStyle/>
          <a:p>
            <a:r>
              <a:rPr lang="en-US"/>
              <a:t>Lessons Learnt​ </a:t>
            </a:r>
          </a:p>
        </p:txBody>
      </p:sp>
      <p:sp>
        <p:nvSpPr>
          <p:cNvPr id="5" name="Content Placeholder 4">
            <a:extLst>
              <a:ext uri="{FF2B5EF4-FFF2-40B4-BE49-F238E27FC236}">
                <a16:creationId xmlns:a16="http://schemas.microsoft.com/office/drawing/2014/main" id="{52BDB029-7378-424D-B799-9E3CA957EBBF}"/>
              </a:ext>
            </a:extLst>
          </p:cNvPr>
          <p:cNvSpPr>
            <a:spLocks noGrp="1"/>
          </p:cNvSpPr>
          <p:nvPr>
            <p:ph sz="quarter" idx="13"/>
          </p:nvPr>
        </p:nvSpPr>
        <p:spPr/>
        <p:txBody>
          <a:bodyPr vert="horz" lIns="91440" tIns="45720" rIns="91440" bIns="45720" rtlCol="0" anchor="t">
            <a:normAutofit/>
          </a:bodyPr>
          <a:lstStyle/>
          <a:p>
            <a:pPr marL="227965" indent="-227965">
              <a:lnSpc>
                <a:spcPct val="150000"/>
              </a:lnSpc>
            </a:pPr>
            <a:r>
              <a:rPr lang="en-US" u="sng">
                <a:cs typeface="Arial"/>
              </a:rPr>
              <a:t>Processing of large data sets and time-consuming models</a:t>
            </a:r>
            <a:endParaRPr lang="en-US" u="sng"/>
          </a:p>
          <a:p>
            <a:pPr marL="685165" lvl="1" indent="-227965">
              <a:lnSpc>
                <a:spcPct val="150000"/>
              </a:lnSpc>
            </a:pPr>
            <a:r>
              <a:rPr lang="en-US" u="sng">
                <a:cs typeface="Arial"/>
              </a:rPr>
              <a:t>Needed higher Processing power: </a:t>
            </a:r>
            <a:r>
              <a:rPr lang="en-US">
                <a:cs typeface="Arial"/>
              </a:rPr>
              <a:t>We used Kaggle and </a:t>
            </a:r>
            <a:r>
              <a:rPr lang="en-US" u="sng">
                <a:cs typeface="Arial"/>
              </a:rPr>
              <a:t>Google</a:t>
            </a:r>
            <a:r>
              <a:rPr lang="en-US" u="sng">
                <a:ea typeface="+mn-lt"/>
                <a:cs typeface="+mn-lt"/>
              </a:rPr>
              <a:t> Colab: </a:t>
            </a:r>
            <a:r>
              <a:rPr lang="en-US">
                <a:ea typeface="+mn-lt"/>
                <a:cs typeface="+mn-lt"/>
              </a:rPr>
              <a:t>a great platform for multiple people coding on the same file.  But RAM has limitations even for paid users. </a:t>
            </a:r>
          </a:p>
          <a:p>
            <a:pPr marL="685165" lvl="1" indent="-227965">
              <a:lnSpc>
                <a:spcPct val="150000"/>
              </a:lnSpc>
            </a:pPr>
            <a:r>
              <a:rPr lang="en-US" u="sng"/>
              <a:t>Persisting interim steps using Pickle</a:t>
            </a:r>
            <a:r>
              <a:rPr lang="en-US"/>
              <a:t>​:  Pickle is great tool to serialize and save the trained model for Scikit-Learn models. A pretrained model can be loaded to save time and effort. </a:t>
            </a:r>
            <a:endParaRPr lang="en-US">
              <a:cs typeface="Arial"/>
            </a:endParaRPr>
          </a:p>
          <a:p>
            <a:pPr marL="685165" lvl="1" indent="-227965">
              <a:lnSpc>
                <a:spcPct val="150000"/>
              </a:lnSpc>
            </a:pPr>
            <a:r>
              <a:rPr lang="en-US" u="sng"/>
              <a:t>Pipelines-</a:t>
            </a:r>
            <a:r>
              <a:rPr lang="en-US"/>
              <a:t> Need to use pipelines for consistency. We were not able to complete due to lack of time.</a:t>
            </a:r>
            <a:endParaRPr lang="en-US">
              <a:cs typeface="Arial"/>
            </a:endParaRPr>
          </a:p>
          <a:p>
            <a:pPr marL="227965" indent="-227965">
              <a:lnSpc>
                <a:spcPct val="150000"/>
              </a:lnSpc>
            </a:pPr>
            <a:r>
              <a:rPr lang="en-US" u="sng">
                <a:cs typeface="Arial"/>
              </a:rPr>
              <a:t>Data Handling and methodology for dealing with images</a:t>
            </a:r>
          </a:p>
          <a:p>
            <a:pPr marL="685165" lvl="1" indent="-227965">
              <a:lnSpc>
                <a:spcPct val="150000"/>
              </a:lnSpc>
            </a:pPr>
            <a:r>
              <a:rPr lang="en-US" u="sng"/>
              <a:t>Data Transformation</a:t>
            </a:r>
            <a:r>
              <a:rPr lang="en-US"/>
              <a:t>: Normalization of the image RGB color values from  [0..255] to [0..1] will lose some discriminatory features, but the models being computed is much faster. </a:t>
            </a:r>
          </a:p>
          <a:p>
            <a:pPr marL="227965" indent="-227965">
              <a:lnSpc>
                <a:spcPct val="150000"/>
              </a:lnSpc>
            </a:pPr>
            <a:r>
              <a:rPr lang="en-US" u="sng">
                <a:cs typeface="Arial"/>
              </a:rPr>
              <a:t>Concurrent Coding between team members should use the pickle files</a:t>
            </a:r>
          </a:p>
          <a:p>
            <a:pPr marL="685165" lvl="1" indent="-227965">
              <a:lnSpc>
                <a:spcPct val="150000"/>
              </a:lnSpc>
            </a:pPr>
            <a:r>
              <a:rPr lang="en-US">
                <a:cs typeface="Arial"/>
              </a:rPr>
              <a:t>We should have persisted the data early on so that each of us did not have to pre-process.</a:t>
            </a:r>
          </a:p>
        </p:txBody>
      </p:sp>
      <p:graphicFrame>
        <p:nvGraphicFramePr>
          <p:cNvPr id="7" name="Diagram 6">
            <a:extLst>
              <a:ext uri="{FF2B5EF4-FFF2-40B4-BE49-F238E27FC236}">
                <a16:creationId xmlns:a16="http://schemas.microsoft.com/office/drawing/2014/main" id="{02C7B8EB-1CBB-484A-A7E0-EFEA9465AE74}"/>
              </a:ext>
            </a:extLst>
          </p:cNvPr>
          <p:cNvGraphicFramePr/>
          <p:nvPr>
            <p:extLst>
              <p:ext uri="{D42A27DB-BD31-4B8C-83A1-F6EECF244321}">
                <p14:modId xmlns:p14="http://schemas.microsoft.com/office/powerpoint/2010/main" val="777305213"/>
              </p:ext>
            </p:extLst>
          </p:nvPr>
        </p:nvGraphicFramePr>
        <p:xfrm>
          <a:off x="-795" y="6676457"/>
          <a:ext cx="12285037" cy="2063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14555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3110D5-92BF-4331-86AF-9AAFA2F1B8B1}"/>
              </a:ext>
            </a:extLst>
          </p:cNvPr>
          <p:cNvSpPr>
            <a:spLocks noGrp="1"/>
          </p:cNvSpPr>
          <p:nvPr>
            <p:ph type="ftr" sz="quarter" idx="11"/>
          </p:nvPr>
        </p:nvSpPr>
        <p:spPr/>
        <p:txBody>
          <a:bodyPr/>
          <a:lstStyle/>
          <a:p>
            <a:r>
              <a:rPr lang="en-US" altLang="zh-CN"/>
              <a:t>MSCA 31008 Data Mining - Group D </a:t>
            </a:r>
            <a:endParaRPr lang="zh-CN" altLang="en-US"/>
          </a:p>
        </p:txBody>
      </p:sp>
      <p:sp>
        <p:nvSpPr>
          <p:cNvPr id="3" name="Slide Number Placeholder 2">
            <a:extLst>
              <a:ext uri="{FF2B5EF4-FFF2-40B4-BE49-F238E27FC236}">
                <a16:creationId xmlns:a16="http://schemas.microsoft.com/office/drawing/2014/main" id="{D5F00483-7AFD-46E3-BD8C-A23A0FB7145B}"/>
              </a:ext>
            </a:extLst>
          </p:cNvPr>
          <p:cNvSpPr>
            <a:spLocks noGrp="1"/>
          </p:cNvSpPr>
          <p:nvPr>
            <p:ph type="sldNum" sz="quarter" idx="12"/>
          </p:nvPr>
        </p:nvSpPr>
        <p:spPr/>
        <p:txBody>
          <a:bodyPr/>
          <a:lstStyle/>
          <a:p>
            <a:fld id="{5DD3DB80-B894-403A-B48E-6FDC1A72010E}" type="slidenum">
              <a:rPr lang="zh-CN" altLang="en-US" smtClean="0"/>
              <a:pPr/>
              <a:t>36</a:t>
            </a:fld>
            <a:endParaRPr lang="zh-CN" altLang="en-US"/>
          </a:p>
        </p:txBody>
      </p:sp>
      <p:sp>
        <p:nvSpPr>
          <p:cNvPr id="4" name="Title 3">
            <a:extLst>
              <a:ext uri="{FF2B5EF4-FFF2-40B4-BE49-F238E27FC236}">
                <a16:creationId xmlns:a16="http://schemas.microsoft.com/office/drawing/2014/main" id="{C0D4D8DB-C9CE-45D1-9501-BD6A047F6E6D}"/>
              </a:ext>
            </a:extLst>
          </p:cNvPr>
          <p:cNvSpPr>
            <a:spLocks noGrp="1"/>
          </p:cNvSpPr>
          <p:nvPr>
            <p:ph type="title"/>
          </p:nvPr>
        </p:nvSpPr>
        <p:spPr/>
        <p:txBody>
          <a:bodyPr/>
          <a:lstStyle/>
          <a:p>
            <a:r>
              <a:rPr lang="en-US"/>
              <a:t>Future extensions of this project</a:t>
            </a:r>
          </a:p>
        </p:txBody>
      </p:sp>
      <p:sp>
        <p:nvSpPr>
          <p:cNvPr id="5" name="Content Placeholder 4">
            <a:extLst>
              <a:ext uri="{FF2B5EF4-FFF2-40B4-BE49-F238E27FC236}">
                <a16:creationId xmlns:a16="http://schemas.microsoft.com/office/drawing/2014/main" id="{60E1926F-3498-4727-9DB6-3E56D6934EA9}"/>
              </a:ext>
            </a:extLst>
          </p:cNvPr>
          <p:cNvSpPr>
            <a:spLocks noGrp="1"/>
          </p:cNvSpPr>
          <p:nvPr>
            <p:ph sz="quarter" idx="13"/>
          </p:nvPr>
        </p:nvSpPr>
        <p:spPr/>
        <p:txBody>
          <a:bodyPr vert="horz" lIns="91440" tIns="45720" rIns="91440" bIns="45720" rtlCol="0" anchor="t">
            <a:normAutofit/>
          </a:bodyPr>
          <a:lstStyle/>
          <a:p>
            <a:pPr marL="227965" indent="-227965"/>
            <a:r>
              <a:rPr lang="en-US">
                <a:cs typeface="Arial"/>
              </a:rPr>
              <a:t>Additional use cases within the model:</a:t>
            </a:r>
            <a:endParaRPr lang="en-US"/>
          </a:p>
          <a:p>
            <a:pPr marL="685165" lvl="1" indent="-227965"/>
            <a:r>
              <a:rPr lang="en-US" sz="1800"/>
              <a:t>Growth of seedlings​: Current images are of very tiny seedlings.  We could expand the data set for each of the seedling categories with images of more mature seedlings in different stages.</a:t>
            </a:r>
            <a:endParaRPr lang="en-US" sz="1800">
              <a:cs typeface="Arial"/>
            </a:endParaRPr>
          </a:p>
          <a:p>
            <a:pPr marL="227965" indent="-227965"/>
            <a:endParaRPr lang="en-US">
              <a:cs typeface="Arial"/>
            </a:endParaRPr>
          </a:p>
          <a:p>
            <a:pPr marL="685165" lvl="1" indent="-227965"/>
            <a:r>
              <a:rPr lang="en-US" sz="1800"/>
              <a:t>More variety​:  Current scope covers 12 species.  Additional species may be added.</a:t>
            </a:r>
            <a:endParaRPr lang="en-US" sz="1800">
              <a:cs typeface="Arial"/>
            </a:endParaRPr>
          </a:p>
          <a:p>
            <a:pPr marL="685165" lvl="1" indent="-227965"/>
            <a:endParaRPr lang="en-US" sz="1800">
              <a:cs typeface="Arial"/>
            </a:endParaRPr>
          </a:p>
          <a:p>
            <a:pPr marL="685165" lvl="1" indent="-227965"/>
            <a:r>
              <a:rPr lang="en-US" sz="1800">
                <a:cs typeface="Arial"/>
              </a:rPr>
              <a:t>Build different models for different geography or seasons.</a:t>
            </a:r>
          </a:p>
          <a:p>
            <a:pPr marL="457200" lvl="1" indent="0">
              <a:buNone/>
            </a:pPr>
            <a:endParaRPr lang="en-US" sz="1800">
              <a:cs typeface="Arial"/>
            </a:endParaRPr>
          </a:p>
          <a:p>
            <a:pPr marL="227965" indent="-227965"/>
            <a:r>
              <a:rPr lang="en-US"/>
              <a:t>Expanding the accessibility of this model by making this an application.</a:t>
            </a:r>
            <a:endParaRPr lang="en-US">
              <a:cs typeface="Arial"/>
            </a:endParaRPr>
          </a:p>
          <a:p>
            <a:pPr marL="685165" lvl="1" indent="-227965"/>
            <a:r>
              <a:rPr lang="en-US" sz="1800"/>
              <a:t>Build an application so that multiple organizations can input their images and determine if they are crop or weeds.</a:t>
            </a:r>
            <a:endParaRPr lang="en-US" sz="1800">
              <a:cs typeface="Arial"/>
            </a:endParaRPr>
          </a:p>
          <a:p>
            <a:pPr marL="685165" lvl="1" indent="-227965"/>
            <a:r>
              <a:rPr lang="en-US" sz="1800"/>
              <a:t>Technology to expand with are flask or </a:t>
            </a:r>
            <a:r>
              <a:rPr lang="en-US" sz="1800" err="1"/>
              <a:t>streamlit</a:t>
            </a:r>
            <a:r>
              <a:rPr lang="en-US" sz="1800"/>
              <a:t>.</a:t>
            </a:r>
            <a:endParaRPr lang="en-US" sz="1800">
              <a:cs typeface="Arial"/>
            </a:endParaRPr>
          </a:p>
        </p:txBody>
      </p:sp>
      <p:graphicFrame>
        <p:nvGraphicFramePr>
          <p:cNvPr id="7" name="Diagram 6">
            <a:extLst>
              <a:ext uri="{FF2B5EF4-FFF2-40B4-BE49-F238E27FC236}">
                <a16:creationId xmlns:a16="http://schemas.microsoft.com/office/drawing/2014/main" id="{01619E16-72BF-4185-BCB6-612FDC4DA849}"/>
              </a:ext>
            </a:extLst>
          </p:cNvPr>
          <p:cNvGraphicFramePr/>
          <p:nvPr>
            <p:extLst>
              <p:ext uri="{D42A27DB-BD31-4B8C-83A1-F6EECF244321}">
                <p14:modId xmlns:p14="http://schemas.microsoft.com/office/powerpoint/2010/main" val="3468644389"/>
              </p:ext>
            </p:extLst>
          </p:nvPr>
        </p:nvGraphicFramePr>
        <p:xfrm>
          <a:off x="-795" y="6676457"/>
          <a:ext cx="12285037" cy="2063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18242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îṥļîḓè"/>
        <p:cNvGrpSpPr/>
        <p:nvPr/>
      </p:nvGrpSpPr>
      <p:grpSpPr>
        <a:xfrm>
          <a:off x="0" y="0"/>
          <a:ext cx="0" cy="0"/>
          <a:chOff x="0" y="0"/>
          <a:chExt cx="0" cy="0"/>
        </a:xfrm>
      </p:grpSpPr>
      <p:graphicFrame>
        <p:nvGraphicFramePr>
          <p:cNvPr id="3" name="îṣľîḍe" hidden="1">
            <a:extLst>
              <a:ext uri="{FF2B5EF4-FFF2-40B4-BE49-F238E27FC236}">
                <a16:creationId xmlns:a16="http://schemas.microsoft.com/office/drawing/2014/main" id="{A6A819F1-33AF-45D7-8BF6-2B0A9769CAD4}"/>
              </a:ext>
            </a:extLst>
          </p:cNvPr>
          <p:cNvGraphicFramePr>
            <a:graphicFrameLocks noChangeAspect="1"/>
          </p:cNvGraphicFramePr>
          <p:nvPr>
            <p:custDataLst>
              <p:tags r:id="rId4"/>
            </p:custDataLst>
            <p:extLst>
              <p:ext uri="{D42A27DB-BD31-4B8C-83A1-F6EECF244321}">
                <p14:modId xmlns:p14="http://schemas.microsoft.com/office/powerpoint/2010/main" val="10969869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8129" name="think-cell Slide" r:id="rId7" imgW="347" imgH="348" progId="TCLayout.ActiveDocument.1">
                  <p:embed/>
                </p:oleObj>
              </mc:Choice>
              <mc:Fallback>
                <p:oleObj name="think-cell Slide" r:id="rId7" imgW="347" imgH="348" progId="TCLayout.ActiveDocument.1">
                  <p:embed/>
                  <p:pic>
                    <p:nvPicPr>
                      <p:cNvPr id="3" name="îṣľîḍe" hidden="1">
                        <a:extLst>
                          <a:ext uri="{FF2B5EF4-FFF2-40B4-BE49-F238E27FC236}">
                            <a16:creationId xmlns:a16="http://schemas.microsoft.com/office/drawing/2014/main" id="{A6A819F1-33AF-45D7-8BF6-2B0A9769CAD4}"/>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íSlíḓè" hidden="1">
            <a:extLst>
              <a:ext uri="{FF2B5EF4-FFF2-40B4-BE49-F238E27FC236}">
                <a16:creationId xmlns:a16="http://schemas.microsoft.com/office/drawing/2014/main" id="{FF51F16D-1BAD-46EE-A6F4-B8B94C9DF628}"/>
              </a:ext>
            </a:extLst>
          </p:cNvPr>
          <p:cNvSpPr/>
          <p:nvPr>
            <p:custDataLst>
              <p:tags r:id="rId5"/>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240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5" name="isḻîḋê"/>
          <p:cNvSpPr>
            <a:spLocks noGrp="1"/>
          </p:cNvSpPr>
          <p:nvPr>
            <p:ph type="ctrTitle"/>
          </p:nvPr>
        </p:nvSpPr>
        <p:spPr>
          <a:xfrm>
            <a:off x="2044701" y="963334"/>
            <a:ext cx="9175749" cy="1983066"/>
          </a:xfrm>
        </p:spPr>
        <p:txBody>
          <a:bodyPr>
            <a:noAutofit/>
          </a:bodyPr>
          <a:lstStyle/>
          <a:p>
            <a:pPr algn="r"/>
            <a:r>
              <a:rPr lang="en-US" altLang="zh-CN" sz="8000">
                <a:solidFill>
                  <a:schemeClr val="accent1"/>
                </a:solidFill>
              </a:rPr>
              <a:t>THA</a:t>
            </a:r>
            <a:r>
              <a:rPr lang="en-US" altLang="zh-CN" sz="100">
                <a:solidFill>
                  <a:schemeClr val="accent1"/>
                </a:solidFill>
              </a:rPr>
              <a:t> </a:t>
            </a:r>
            <a:r>
              <a:rPr lang="en-US" altLang="zh-CN" sz="8000">
                <a:solidFill>
                  <a:schemeClr val="accent1"/>
                </a:solidFill>
              </a:rPr>
              <a:t>NKS</a:t>
            </a:r>
            <a:endParaRPr lang="zh-CN" altLang="en-US" sz="1600">
              <a:solidFill>
                <a:schemeClr val="accent1"/>
              </a:solidFill>
            </a:endParaRPr>
          </a:p>
        </p:txBody>
      </p:sp>
      <p:sp>
        <p:nvSpPr>
          <p:cNvPr id="6" name="îṥļïḑè"/>
          <p:cNvSpPr>
            <a:spLocks noGrp="1"/>
          </p:cNvSpPr>
          <p:nvPr>
            <p:ph type="body" sz="quarter" idx="10"/>
          </p:nvPr>
        </p:nvSpPr>
        <p:spPr>
          <a:xfrm>
            <a:off x="2044703" y="4863831"/>
            <a:ext cx="9175749" cy="536672"/>
          </a:xfrm>
        </p:spPr>
        <p:txBody>
          <a:bodyPr/>
          <a:lstStyle/>
          <a:p>
            <a:pPr algn="r"/>
            <a:r>
              <a:rPr lang="en-US" altLang="zh-CN"/>
              <a:t>Aakash Pahuja, Adrienne Wang, Murphy Wang, </a:t>
            </a:r>
          </a:p>
          <a:p>
            <a:pPr algn="r"/>
            <a:r>
              <a:rPr lang="en-US" altLang="zh-CN"/>
              <a:t>Narasimha Kamath Ardi, Rupa Ghosh, Xintian Su</a:t>
            </a:r>
          </a:p>
          <a:p>
            <a:pPr algn="r"/>
            <a:endParaRPr lang="en-US" altLang="zh-CN"/>
          </a:p>
        </p:txBody>
      </p:sp>
    </p:spTree>
    <p:custDataLst>
      <p:tags r:id="rId3"/>
    </p:custDataLst>
    <p:extLst>
      <p:ext uri="{BB962C8B-B14F-4D97-AF65-F5344CB8AC3E}">
        <p14:creationId xmlns:p14="http://schemas.microsoft.com/office/powerpoint/2010/main" val="12590430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BBC6B06-9534-4399-9869-D80F59462DB0}"/>
              </a:ext>
            </a:extLst>
          </p:cNvPr>
          <p:cNvSpPr>
            <a:spLocks noGrp="1"/>
          </p:cNvSpPr>
          <p:nvPr>
            <p:ph type="ftr" sz="quarter" idx="11"/>
          </p:nvPr>
        </p:nvSpPr>
        <p:spPr/>
        <p:txBody>
          <a:bodyPr/>
          <a:lstStyle/>
          <a:p>
            <a:r>
              <a:rPr lang="en-US" altLang="zh-CN"/>
              <a:t>MSCA 31008 Data Mining - Group D </a:t>
            </a:r>
            <a:endParaRPr lang="zh-CN" altLang="en-US"/>
          </a:p>
        </p:txBody>
      </p:sp>
      <p:sp>
        <p:nvSpPr>
          <p:cNvPr id="3" name="Slide Number Placeholder 2">
            <a:extLst>
              <a:ext uri="{FF2B5EF4-FFF2-40B4-BE49-F238E27FC236}">
                <a16:creationId xmlns:a16="http://schemas.microsoft.com/office/drawing/2014/main" id="{ACEE0A67-F785-465F-98BE-42FD2396AF7E}"/>
              </a:ext>
            </a:extLst>
          </p:cNvPr>
          <p:cNvSpPr>
            <a:spLocks noGrp="1"/>
          </p:cNvSpPr>
          <p:nvPr>
            <p:ph type="sldNum" sz="quarter" idx="12"/>
          </p:nvPr>
        </p:nvSpPr>
        <p:spPr/>
        <p:txBody>
          <a:bodyPr/>
          <a:lstStyle/>
          <a:p>
            <a:fld id="{5DD3DB80-B894-403A-B48E-6FDC1A72010E}" type="slidenum">
              <a:rPr lang="zh-CN" altLang="en-US" smtClean="0"/>
              <a:pPr/>
              <a:t>38</a:t>
            </a:fld>
            <a:endParaRPr lang="zh-CN" altLang="en-US"/>
          </a:p>
        </p:txBody>
      </p:sp>
      <p:sp>
        <p:nvSpPr>
          <p:cNvPr id="4" name="Title 3">
            <a:extLst>
              <a:ext uri="{FF2B5EF4-FFF2-40B4-BE49-F238E27FC236}">
                <a16:creationId xmlns:a16="http://schemas.microsoft.com/office/drawing/2014/main" id="{140C2C8E-F413-4378-B4DF-5367D21F03C0}"/>
              </a:ext>
            </a:extLst>
          </p:cNvPr>
          <p:cNvSpPr>
            <a:spLocks noGrp="1"/>
          </p:cNvSpPr>
          <p:nvPr>
            <p:ph type="title"/>
          </p:nvPr>
        </p:nvSpPr>
        <p:spPr/>
        <p:txBody>
          <a:bodyPr/>
          <a:lstStyle/>
          <a:p>
            <a:r>
              <a:rPr lang="en-US"/>
              <a:t>Reference </a:t>
            </a:r>
          </a:p>
        </p:txBody>
      </p:sp>
      <p:sp>
        <p:nvSpPr>
          <p:cNvPr id="5" name="Content Placeholder 4">
            <a:extLst>
              <a:ext uri="{FF2B5EF4-FFF2-40B4-BE49-F238E27FC236}">
                <a16:creationId xmlns:a16="http://schemas.microsoft.com/office/drawing/2014/main" id="{DE49ABEB-1272-4022-9EBE-BE073F1AC5FF}"/>
              </a:ext>
            </a:extLst>
          </p:cNvPr>
          <p:cNvSpPr>
            <a:spLocks noGrp="1"/>
          </p:cNvSpPr>
          <p:nvPr>
            <p:ph sz="quarter" idx="13"/>
          </p:nvPr>
        </p:nvSpPr>
        <p:spPr>
          <a:xfrm>
            <a:off x="669925" y="1756611"/>
            <a:ext cx="10850563" cy="4380663"/>
          </a:xfrm>
        </p:spPr>
        <p:txBody>
          <a:bodyPr>
            <a:normAutofit/>
          </a:bodyPr>
          <a:lstStyle/>
          <a:p>
            <a:r>
              <a:rPr lang="en-US" sz="2000"/>
              <a:t>Data </a:t>
            </a:r>
            <a:r>
              <a:rPr lang="en-US" altLang="zh-CN" sz="2000"/>
              <a:t>Source:  Kaggle  </a:t>
            </a:r>
            <a:r>
              <a:rPr lang="en-US" sz="2000">
                <a:hlinkClick r:id="rId2"/>
              </a:rPr>
              <a:t>https://www.kaggle.com/c/plant-seedlings-classification</a:t>
            </a:r>
            <a:endParaRPr lang="en-US" altLang="zh-CN" sz="2000" b="1"/>
          </a:p>
        </p:txBody>
      </p:sp>
    </p:spTree>
    <p:extLst>
      <p:ext uri="{BB962C8B-B14F-4D97-AF65-F5344CB8AC3E}">
        <p14:creationId xmlns:p14="http://schemas.microsoft.com/office/powerpoint/2010/main" val="18404534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BBC6B06-9534-4399-9869-D80F59462DB0}"/>
              </a:ext>
            </a:extLst>
          </p:cNvPr>
          <p:cNvSpPr>
            <a:spLocks noGrp="1"/>
          </p:cNvSpPr>
          <p:nvPr>
            <p:ph type="ftr" sz="quarter" idx="11"/>
          </p:nvPr>
        </p:nvSpPr>
        <p:spPr/>
        <p:txBody>
          <a:bodyPr/>
          <a:lstStyle/>
          <a:p>
            <a:r>
              <a:rPr lang="en-US" altLang="zh-CN"/>
              <a:t>MSCA 31008 Data Mining - Group D </a:t>
            </a:r>
            <a:endParaRPr lang="zh-CN" altLang="en-US"/>
          </a:p>
        </p:txBody>
      </p:sp>
      <p:sp>
        <p:nvSpPr>
          <p:cNvPr id="3" name="Slide Number Placeholder 2">
            <a:extLst>
              <a:ext uri="{FF2B5EF4-FFF2-40B4-BE49-F238E27FC236}">
                <a16:creationId xmlns:a16="http://schemas.microsoft.com/office/drawing/2014/main" id="{ACEE0A67-F785-465F-98BE-42FD2396AF7E}"/>
              </a:ext>
            </a:extLst>
          </p:cNvPr>
          <p:cNvSpPr>
            <a:spLocks noGrp="1"/>
          </p:cNvSpPr>
          <p:nvPr>
            <p:ph type="sldNum" sz="quarter" idx="12"/>
          </p:nvPr>
        </p:nvSpPr>
        <p:spPr/>
        <p:txBody>
          <a:bodyPr/>
          <a:lstStyle/>
          <a:p>
            <a:fld id="{5DD3DB80-B894-403A-B48E-6FDC1A72010E}" type="slidenum">
              <a:rPr lang="zh-CN" altLang="en-US" smtClean="0"/>
              <a:pPr/>
              <a:t>39</a:t>
            </a:fld>
            <a:endParaRPr lang="zh-CN" altLang="en-US"/>
          </a:p>
        </p:txBody>
      </p:sp>
      <p:sp>
        <p:nvSpPr>
          <p:cNvPr id="4" name="Title 3">
            <a:extLst>
              <a:ext uri="{FF2B5EF4-FFF2-40B4-BE49-F238E27FC236}">
                <a16:creationId xmlns:a16="http://schemas.microsoft.com/office/drawing/2014/main" id="{140C2C8E-F413-4378-B4DF-5367D21F03C0}"/>
              </a:ext>
            </a:extLst>
          </p:cNvPr>
          <p:cNvSpPr>
            <a:spLocks noGrp="1"/>
          </p:cNvSpPr>
          <p:nvPr>
            <p:ph type="title"/>
          </p:nvPr>
        </p:nvSpPr>
        <p:spPr/>
        <p:txBody>
          <a:bodyPr/>
          <a:lstStyle/>
          <a:p>
            <a:r>
              <a:rPr lang="en-US"/>
              <a:t>Appendix (A more in-depth information about CNN)</a:t>
            </a:r>
          </a:p>
        </p:txBody>
      </p:sp>
      <p:sp>
        <p:nvSpPr>
          <p:cNvPr id="5" name="Content Placeholder 4">
            <a:extLst>
              <a:ext uri="{FF2B5EF4-FFF2-40B4-BE49-F238E27FC236}">
                <a16:creationId xmlns:a16="http://schemas.microsoft.com/office/drawing/2014/main" id="{DE49ABEB-1272-4022-9EBE-BE073F1AC5FF}"/>
              </a:ext>
            </a:extLst>
          </p:cNvPr>
          <p:cNvSpPr>
            <a:spLocks noGrp="1"/>
          </p:cNvSpPr>
          <p:nvPr>
            <p:ph sz="quarter" idx="13"/>
          </p:nvPr>
        </p:nvSpPr>
        <p:spPr>
          <a:xfrm>
            <a:off x="669925" y="1756611"/>
            <a:ext cx="10850563" cy="4380663"/>
          </a:xfrm>
        </p:spPr>
        <p:txBody>
          <a:bodyPr vert="horz" lIns="91440" tIns="45720" rIns="91440" bIns="45720" rtlCol="0" anchor="t">
            <a:normAutofit/>
          </a:bodyPr>
          <a:lstStyle/>
          <a:p>
            <a:pPr marL="0" indent="0">
              <a:buNone/>
            </a:pPr>
            <a:r>
              <a:rPr lang="en-US">
                <a:ea typeface="+mn-lt"/>
                <a:cs typeface="+mn-lt"/>
              </a:rPr>
              <a:t>We need three basic components to define a basic convolutional network.</a:t>
            </a:r>
            <a:br>
              <a:rPr lang="en-US"/>
            </a:br>
            <a:endParaRPr lang="en-US">
              <a:cs typeface="Arial"/>
            </a:endParaRPr>
          </a:p>
          <a:p>
            <a:pPr marL="227965" indent="-227965"/>
            <a:r>
              <a:rPr lang="en-US">
                <a:ea typeface="+mn-lt"/>
                <a:cs typeface="+mn-lt"/>
              </a:rPr>
              <a:t>The convolutional layer</a:t>
            </a:r>
            <a:endParaRPr lang="en-US"/>
          </a:p>
          <a:p>
            <a:pPr marL="227965" indent="-227965"/>
            <a:r>
              <a:rPr lang="en-US">
                <a:ea typeface="+mn-lt"/>
                <a:cs typeface="+mn-lt"/>
              </a:rPr>
              <a:t>The Pooling layer[optional]</a:t>
            </a:r>
            <a:endParaRPr lang="en-US"/>
          </a:p>
          <a:p>
            <a:pPr marL="227965" indent="-227965"/>
            <a:r>
              <a:rPr lang="en-US">
                <a:ea typeface="+mn-lt"/>
                <a:cs typeface="+mn-lt"/>
              </a:rPr>
              <a:t>The output layer</a:t>
            </a:r>
            <a:endParaRPr lang="en-US"/>
          </a:p>
          <a:p>
            <a:pPr marL="0" indent="0">
              <a:buNone/>
            </a:pPr>
            <a:endParaRPr lang="en-US">
              <a:ea typeface="+mn-lt"/>
              <a:cs typeface="+mn-lt"/>
            </a:endParaRPr>
          </a:p>
          <a:p>
            <a:pPr marL="0" indent="0">
              <a:buNone/>
            </a:pPr>
            <a:r>
              <a:rPr lang="en-US" u="sng">
                <a:ea typeface="+mn-lt"/>
                <a:cs typeface="+mn-lt"/>
              </a:rPr>
              <a:t>Convolutional Layer:</a:t>
            </a:r>
            <a:endParaRPr lang="en-US">
              <a:cs typeface="Arial"/>
            </a:endParaRPr>
          </a:p>
          <a:p>
            <a:pPr marL="0" indent="0">
              <a:buNone/>
            </a:pPr>
            <a:r>
              <a:rPr lang="en-US">
                <a:ea typeface="+mn-lt"/>
                <a:cs typeface="+mn-lt"/>
              </a:rPr>
              <a:t>In this layer we extract the features from the image. </a:t>
            </a:r>
            <a:endParaRPr lang="en-US">
              <a:cs typeface="Arial"/>
            </a:endParaRPr>
          </a:p>
          <a:p>
            <a:pPr marL="227965" indent="-227965"/>
            <a:endParaRPr lang="en-US" sz="2000">
              <a:cs typeface="Arial"/>
            </a:endParaRPr>
          </a:p>
        </p:txBody>
      </p:sp>
      <p:pic>
        <p:nvPicPr>
          <p:cNvPr id="6" name="Picture 6" descr="A close up of text on a white background&#10;&#10;Description automatically generated">
            <a:extLst>
              <a:ext uri="{FF2B5EF4-FFF2-40B4-BE49-F238E27FC236}">
                <a16:creationId xmlns:a16="http://schemas.microsoft.com/office/drawing/2014/main" id="{E4251972-1246-4D22-A933-6A9803ABCD1E}"/>
              </a:ext>
            </a:extLst>
          </p:cNvPr>
          <p:cNvPicPr>
            <a:picLocks noChangeAspect="1"/>
          </p:cNvPicPr>
          <p:nvPr/>
        </p:nvPicPr>
        <p:blipFill>
          <a:blip r:embed="rId2"/>
          <a:stretch>
            <a:fillRect/>
          </a:stretch>
        </p:blipFill>
        <p:spPr>
          <a:xfrm>
            <a:off x="6321423" y="2319626"/>
            <a:ext cx="5298789" cy="3419475"/>
          </a:xfrm>
          <a:prstGeom prst="rect">
            <a:avLst/>
          </a:prstGeom>
        </p:spPr>
      </p:pic>
    </p:spTree>
    <p:extLst>
      <p:ext uri="{BB962C8B-B14F-4D97-AF65-F5344CB8AC3E}">
        <p14:creationId xmlns:p14="http://schemas.microsoft.com/office/powerpoint/2010/main" val="1598797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îSlíḋè"/>
        <p:cNvGrpSpPr/>
        <p:nvPr/>
      </p:nvGrpSpPr>
      <p:grpSpPr>
        <a:xfrm>
          <a:off x="0" y="0"/>
          <a:ext cx="0" cy="0"/>
          <a:chOff x="0" y="0"/>
          <a:chExt cx="0" cy="0"/>
        </a:xfrm>
      </p:grpSpPr>
      <p:sp>
        <p:nvSpPr>
          <p:cNvPr id="2" name="iṡ1ídè">
            <a:extLst>
              <a:ext uri="{FF2B5EF4-FFF2-40B4-BE49-F238E27FC236}">
                <a16:creationId xmlns:a16="http://schemas.microsoft.com/office/drawing/2014/main" id="{D65B5052-EB07-42D2-87EB-BDC755B74EA8}"/>
              </a:ext>
            </a:extLst>
          </p:cNvPr>
          <p:cNvSpPr>
            <a:spLocks noGrp="1"/>
          </p:cNvSpPr>
          <p:nvPr>
            <p:ph type="title"/>
          </p:nvPr>
        </p:nvSpPr>
        <p:spPr/>
        <p:txBody>
          <a:bodyPr/>
          <a:lstStyle/>
          <a:p>
            <a:r>
              <a:rPr lang="en-US" altLang="zh-CN"/>
              <a:t>Problem Statement</a:t>
            </a:r>
            <a:endParaRPr lang="zh-CN" altLang="en-US"/>
          </a:p>
        </p:txBody>
      </p:sp>
      <p:sp>
        <p:nvSpPr>
          <p:cNvPr id="3" name="išḷîḋe">
            <a:extLst>
              <a:ext uri="{FF2B5EF4-FFF2-40B4-BE49-F238E27FC236}">
                <a16:creationId xmlns:a16="http://schemas.microsoft.com/office/drawing/2014/main" id="{0E7101D8-E034-4626-8F13-6E8B34BF7E9D}"/>
              </a:ext>
            </a:extLst>
          </p:cNvPr>
          <p:cNvSpPr>
            <a:spLocks noGrp="1"/>
          </p:cNvSpPr>
          <p:nvPr>
            <p:ph type="ftr" sz="quarter" idx="11"/>
          </p:nvPr>
        </p:nvSpPr>
        <p:spPr/>
        <p:txBody>
          <a:bodyPr/>
          <a:lstStyle/>
          <a:p>
            <a:r>
              <a:rPr lang="en-US" altLang="zh-CN"/>
              <a:t>MSCA 31008 Data Mining - Group D </a:t>
            </a:r>
            <a:endParaRPr lang="zh-CN" altLang="en-US"/>
          </a:p>
        </p:txBody>
      </p:sp>
      <p:sp>
        <p:nvSpPr>
          <p:cNvPr id="4" name="iŝḷïdê">
            <a:extLst>
              <a:ext uri="{FF2B5EF4-FFF2-40B4-BE49-F238E27FC236}">
                <a16:creationId xmlns:a16="http://schemas.microsoft.com/office/drawing/2014/main" id="{40975C67-01F8-4817-8EF4-B03E0BA64F0F}"/>
              </a:ext>
            </a:extLst>
          </p:cNvPr>
          <p:cNvSpPr>
            <a:spLocks noGrp="1"/>
          </p:cNvSpPr>
          <p:nvPr>
            <p:ph type="sldNum" sz="quarter" idx="12"/>
          </p:nvPr>
        </p:nvSpPr>
        <p:spPr/>
        <p:txBody>
          <a:bodyPr/>
          <a:lstStyle/>
          <a:p>
            <a:fld id="{5DD3DB80-B894-403A-B48E-6FDC1A72010E}" type="slidenum">
              <a:rPr lang="zh-CN" altLang="en-US" smtClean="0"/>
              <a:pPr/>
              <a:t>4</a:t>
            </a:fld>
            <a:endParaRPr lang="zh-CN" altLang="en-US"/>
          </a:p>
        </p:txBody>
      </p:sp>
      <p:sp>
        <p:nvSpPr>
          <p:cNvPr id="5" name="TextBox 4">
            <a:extLst>
              <a:ext uri="{FF2B5EF4-FFF2-40B4-BE49-F238E27FC236}">
                <a16:creationId xmlns:a16="http://schemas.microsoft.com/office/drawing/2014/main" id="{9DE4F3FB-FFDC-4F0D-A0DE-DF22271BEECE}"/>
              </a:ext>
            </a:extLst>
          </p:cNvPr>
          <p:cNvSpPr txBox="1"/>
          <p:nvPr/>
        </p:nvSpPr>
        <p:spPr>
          <a:xfrm>
            <a:off x="850232" y="1748589"/>
            <a:ext cx="6561221" cy="3728649"/>
          </a:xfrm>
          <a:prstGeom prst="rect">
            <a:avLst/>
          </a:prstGeom>
          <a:noFill/>
        </p:spPr>
        <p:txBody>
          <a:bodyPr wrap="square" lIns="91440" tIns="45720" rIns="91440" bIns="45720" rtlCol="0" anchor="t">
            <a:spAutoFit/>
          </a:bodyPr>
          <a:lstStyle/>
          <a:p>
            <a:pPr algn="l" rtl="0" fontAlgn="base">
              <a:lnSpc>
                <a:spcPct val="150000"/>
              </a:lnSpc>
            </a:pPr>
            <a:r>
              <a:rPr lang="en-US" sz="2000" b="1" i="0" u="sng">
                <a:solidFill>
                  <a:srgbClr val="404040"/>
                </a:solidFill>
                <a:effectLst/>
              </a:rPr>
              <a:t>Objective: </a:t>
            </a:r>
          </a:p>
          <a:p>
            <a:pPr algn="l" rtl="0" fontAlgn="base">
              <a:lnSpc>
                <a:spcPct val="150000"/>
              </a:lnSpc>
            </a:pPr>
            <a:r>
              <a:rPr lang="en-US" sz="2000" b="0" i="0" u="none" strike="noStrike">
                <a:solidFill>
                  <a:srgbClr val="404040"/>
                </a:solidFill>
                <a:effectLst/>
              </a:rPr>
              <a:t>Classify an image of seedling into one </a:t>
            </a:r>
            <a:r>
              <a:rPr lang="en-US" sz="2000">
                <a:solidFill>
                  <a:srgbClr val="404040"/>
                </a:solidFill>
              </a:rPr>
              <a:t>of</a:t>
            </a:r>
            <a:r>
              <a:rPr lang="zh-CN" altLang="en-US" sz="2000">
                <a:solidFill>
                  <a:srgbClr val="404040"/>
                </a:solidFill>
              </a:rPr>
              <a:t> </a:t>
            </a:r>
            <a:r>
              <a:rPr lang="en-US" sz="2000" b="0" i="0" u="none" strike="noStrike">
                <a:solidFill>
                  <a:srgbClr val="404040"/>
                </a:solidFill>
                <a:effectLst/>
              </a:rPr>
              <a:t>the following 12 different seedling classes.</a:t>
            </a:r>
            <a:r>
              <a:rPr lang="en-US" sz="2000" b="0" i="0">
                <a:solidFill>
                  <a:srgbClr val="000000"/>
                </a:solidFill>
                <a:effectLst/>
              </a:rPr>
              <a:t>​</a:t>
            </a:r>
            <a:endParaRPr lang="en-US" sz="2000" b="0" i="0">
              <a:solidFill>
                <a:srgbClr val="000000"/>
              </a:solidFill>
              <a:effectLst/>
              <a:cs typeface="Arial"/>
            </a:endParaRPr>
          </a:p>
          <a:p>
            <a:pPr fontAlgn="base">
              <a:lnSpc>
                <a:spcPct val="150000"/>
              </a:lnSpc>
            </a:pPr>
            <a:r>
              <a:rPr lang="en-US" altLang="zh-CN" sz="2000" b="1" i="0" u="sng">
                <a:solidFill>
                  <a:srgbClr val="404040"/>
                </a:solidFill>
                <a:effectLst/>
              </a:rPr>
              <a:t>Business Use Case:</a:t>
            </a:r>
            <a:r>
              <a:rPr lang="en-US" altLang="zh-CN" sz="2000" b="1" u="sng">
                <a:solidFill>
                  <a:srgbClr val="404040"/>
                </a:solidFill>
              </a:rPr>
              <a:t> </a:t>
            </a:r>
            <a:endParaRPr lang="en-US" altLang="zh-CN" sz="2000" b="1" i="0" u="sng">
              <a:solidFill>
                <a:srgbClr val="404040"/>
              </a:solidFill>
              <a:effectLst/>
              <a:cs typeface="Arial"/>
            </a:endParaRPr>
          </a:p>
          <a:p>
            <a:pPr algn="l" rtl="0" fontAlgn="base">
              <a:lnSpc>
                <a:spcPct val="150000"/>
              </a:lnSpc>
            </a:pPr>
            <a:r>
              <a:rPr lang="en-US" sz="2000" b="0" i="0" u="none" strike="noStrike">
                <a:solidFill>
                  <a:srgbClr val="404040"/>
                </a:solidFill>
                <a:effectLst/>
              </a:rPr>
              <a:t>This information will be used by farmers to plan crop nutrition for higher yields.</a:t>
            </a:r>
            <a:r>
              <a:rPr lang="en-US" sz="2000" b="0" i="0">
                <a:solidFill>
                  <a:srgbClr val="000000"/>
                </a:solidFill>
                <a:effectLst/>
              </a:rPr>
              <a:t>​</a:t>
            </a:r>
            <a:endParaRPr lang="en-US" sz="2000" b="0" i="0">
              <a:solidFill>
                <a:srgbClr val="000000"/>
              </a:solidFill>
              <a:effectLst/>
              <a:cs typeface="Arial"/>
            </a:endParaRPr>
          </a:p>
          <a:p>
            <a:pPr algn="l" rtl="0" fontAlgn="base">
              <a:lnSpc>
                <a:spcPct val="150000"/>
              </a:lnSpc>
            </a:pPr>
            <a:r>
              <a:rPr lang="en-US" sz="2000" b="0" i="0" u="none" strike="noStrike">
                <a:solidFill>
                  <a:srgbClr val="404040"/>
                </a:solidFill>
                <a:effectLst/>
              </a:rPr>
              <a:t>Identifying the exact weed type also helps in applying correct pesticide</a:t>
            </a:r>
            <a:r>
              <a:rPr lang="en-US" sz="2000">
                <a:solidFill>
                  <a:srgbClr val="404040"/>
                </a:solidFill>
              </a:rPr>
              <a:t>.</a:t>
            </a:r>
            <a:endParaRPr lang="en-US" sz="2000">
              <a:cs typeface="Arial"/>
            </a:endParaRPr>
          </a:p>
        </p:txBody>
      </p:sp>
      <p:pic>
        <p:nvPicPr>
          <p:cNvPr id="4098" name="Picture 2">
            <a:extLst>
              <a:ext uri="{FF2B5EF4-FFF2-40B4-BE49-F238E27FC236}">
                <a16:creationId xmlns:a16="http://schemas.microsoft.com/office/drawing/2014/main" id="{BACDC621-DA9C-489E-B582-3D16C9BBC3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3474" y="1477648"/>
            <a:ext cx="4594103" cy="444188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Diagram 11">
            <a:extLst>
              <a:ext uri="{FF2B5EF4-FFF2-40B4-BE49-F238E27FC236}">
                <a16:creationId xmlns:a16="http://schemas.microsoft.com/office/drawing/2014/main" id="{7C164FF6-A038-4C9E-80EB-0E32BA43D9D9}"/>
              </a:ext>
            </a:extLst>
          </p:cNvPr>
          <p:cNvGraphicFramePr/>
          <p:nvPr>
            <p:extLst>
              <p:ext uri="{D42A27DB-BD31-4B8C-83A1-F6EECF244321}">
                <p14:modId xmlns:p14="http://schemas.microsoft.com/office/powerpoint/2010/main" val="238707265"/>
              </p:ext>
            </p:extLst>
          </p:nvPr>
        </p:nvGraphicFramePr>
        <p:xfrm>
          <a:off x="-795" y="6676457"/>
          <a:ext cx="12285037" cy="2063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0947387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BBC6B06-9534-4399-9869-D80F59462DB0}"/>
              </a:ext>
            </a:extLst>
          </p:cNvPr>
          <p:cNvSpPr>
            <a:spLocks noGrp="1"/>
          </p:cNvSpPr>
          <p:nvPr>
            <p:ph type="ftr" sz="quarter" idx="11"/>
          </p:nvPr>
        </p:nvSpPr>
        <p:spPr/>
        <p:txBody>
          <a:bodyPr/>
          <a:lstStyle/>
          <a:p>
            <a:r>
              <a:rPr lang="en-US" altLang="zh-CN"/>
              <a:t>MSCA 31008 Data Mining - Group D </a:t>
            </a:r>
            <a:endParaRPr lang="zh-CN" altLang="en-US"/>
          </a:p>
        </p:txBody>
      </p:sp>
      <p:sp>
        <p:nvSpPr>
          <p:cNvPr id="3" name="Slide Number Placeholder 2">
            <a:extLst>
              <a:ext uri="{FF2B5EF4-FFF2-40B4-BE49-F238E27FC236}">
                <a16:creationId xmlns:a16="http://schemas.microsoft.com/office/drawing/2014/main" id="{ACEE0A67-F785-465F-98BE-42FD2396AF7E}"/>
              </a:ext>
            </a:extLst>
          </p:cNvPr>
          <p:cNvSpPr>
            <a:spLocks noGrp="1"/>
          </p:cNvSpPr>
          <p:nvPr>
            <p:ph type="sldNum" sz="quarter" idx="12"/>
          </p:nvPr>
        </p:nvSpPr>
        <p:spPr/>
        <p:txBody>
          <a:bodyPr/>
          <a:lstStyle/>
          <a:p>
            <a:fld id="{5DD3DB80-B894-403A-B48E-6FDC1A72010E}" type="slidenum">
              <a:rPr lang="zh-CN" altLang="en-US" smtClean="0"/>
              <a:pPr/>
              <a:t>40</a:t>
            </a:fld>
            <a:endParaRPr lang="zh-CN" altLang="en-US"/>
          </a:p>
        </p:txBody>
      </p:sp>
      <p:sp>
        <p:nvSpPr>
          <p:cNvPr id="4" name="Title 3">
            <a:extLst>
              <a:ext uri="{FF2B5EF4-FFF2-40B4-BE49-F238E27FC236}">
                <a16:creationId xmlns:a16="http://schemas.microsoft.com/office/drawing/2014/main" id="{140C2C8E-F413-4378-B4DF-5367D21F03C0}"/>
              </a:ext>
            </a:extLst>
          </p:cNvPr>
          <p:cNvSpPr>
            <a:spLocks noGrp="1"/>
          </p:cNvSpPr>
          <p:nvPr>
            <p:ph type="title"/>
          </p:nvPr>
        </p:nvSpPr>
        <p:spPr/>
        <p:txBody>
          <a:bodyPr/>
          <a:lstStyle/>
          <a:p>
            <a:r>
              <a:rPr lang="en-US"/>
              <a:t>Appendix (A more in-depth information about CNN)</a:t>
            </a:r>
          </a:p>
        </p:txBody>
      </p:sp>
      <p:sp>
        <p:nvSpPr>
          <p:cNvPr id="5" name="Content Placeholder 4">
            <a:extLst>
              <a:ext uri="{FF2B5EF4-FFF2-40B4-BE49-F238E27FC236}">
                <a16:creationId xmlns:a16="http://schemas.microsoft.com/office/drawing/2014/main" id="{DE49ABEB-1272-4022-9EBE-BE073F1AC5FF}"/>
              </a:ext>
            </a:extLst>
          </p:cNvPr>
          <p:cNvSpPr>
            <a:spLocks noGrp="1"/>
          </p:cNvSpPr>
          <p:nvPr>
            <p:ph sz="quarter" idx="13"/>
          </p:nvPr>
        </p:nvSpPr>
        <p:spPr>
          <a:xfrm>
            <a:off x="669925" y="1237066"/>
            <a:ext cx="10850563" cy="4715481"/>
          </a:xfrm>
        </p:spPr>
        <p:txBody>
          <a:bodyPr vert="horz" lIns="91440" tIns="45720" rIns="91440" bIns="45720" rtlCol="0" anchor="t">
            <a:normAutofit/>
          </a:bodyPr>
          <a:lstStyle/>
          <a:p>
            <a:pPr marL="227965" indent="-227965">
              <a:buFont typeface="Arial"/>
              <a:buChar char="•"/>
            </a:pPr>
            <a:r>
              <a:rPr lang="en-US">
                <a:ea typeface="+mn-lt"/>
                <a:cs typeface="+mn-lt"/>
              </a:rPr>
              <a:t>Convolution filter is the weight matrix which run across the image from top-left to bottom-right </a:t>
            </a:r>
            <a:r>
              <a:rPr lang="en-US" b="1">
                <a:ea typeface="+mn-lt"/>
                <a:cs typeface="+mn-lt"/>
              </a:rPr>
              <a:t>one-pixel </a:t>
            </a:r>
            <a:r>
              <a:rPr lang="en-US">
                <a:ea typeface="+mn-lt"/>
                <a:cs typeface="+mn-lt"/>
              </a:rPr>
              <a:t>at a time such that all the pixels are covered at least once. Size of the filter can be 3x3 or 5x5 depending upon the use case.</a:t>
            </a:r>
            <a:endParaRPr lang="en-US"/>
          </a:p>
          <a:p>
            <a:pPr marL="227965" indent="-227965">
              <a:buFont typeface="Arial"/>
              <a:buChar char="•"/>
            </a:pPr>
            <a:r>
              <a:rPr lang="en-US">
                <a:ea typeface="+mn-lt"/>
                <a:cs typeface="+mn-lt"/>
              </a:rPr>
              <a:t>Filter extracts specific information from the original image matrix. For e.g., extracting edges, a particular color or one might blur the unwanted noise.</a:t>
            </a:r>
            <a:endParaRPr lang="en-US">
              <a:ea typeface="微软雅黑"/>
              <a:cs typeface="+mn-lt"/>
            </a:endParaRPr>
          </a:p>
          <a:p>
            <a:pPr marL="227965" indent="-227965">
              <a:buFont typeface="Arial"/>
              <a:buChar char="•"/>
            </a:pPr>
            <a:r>
              <a:rPr lang="en-US">
                <a:ea typeface="+mn-lt"/>
                <a:cs typeface="+mn-lt"/>
              </a:rPr>
              <a:t>When weight matrix moves one-pixel at a time it is called </a:t>
            </a:r>
            <a:r>
              <a:rPr lang="en-US" b="1">
                <a:ea typeface="+mn-lt"/>
                <a:cs typeface="+mn-lt"/>
              </a:rPr>
              <a:t>Stride 1</a:t>
            </a:r>
            <a:r>
              <a:rPr lang="en-US">
                <a:ea typeface="+mn-lt"/>
                <a:cs typeface="+mn-lt"/>
              </a:rPr>
              <a:t>. If it moves two pixels at a time it is called as </a:t>
            </a:r>
            <a:r>
              <a:rPr lang="en-US" b="1">
                <a:ea typeface="+mn-lt"/>
                <a:cs typeface="+mn-lt"/>
              </a:rPr>
              <a:t>Stride 2</a:t>
            </a:r>
            <a:r>
              <a:rPr lang="en-US">
                <a:ea typeface="+mn-lt"/>
                <a:cs typeface="+mn-lt"/>
              </a:rPr>
              <a:t>. Size of convoluted image keeps on reducing as we increase the stride value.</a:t>
            </a:r>
            <a:endParaRPr lang="en-US">
              <a:cs typeface="Arial"/>
            </a:endParaRPr>
          </a:p>
          <a:p>
            <a:pPr marL="227965" indent="-227965"/>
            <a:endParaRPr lang="en-US" sz="2000">
              <a:cs typeface="Arial"/>
            </a:endParaRPr>
          </a:p>
        </p:txBody>
      </p:sp>
      <p:pic>
        <p:nvPicPr>
          <p:cNvPr id="7" name="Picture 7" descr="A picture containing clock&#10;&#10;Description automatically generated">
            <a:extLst>
              <a:ext uri="{FF2B5EF4-FFF2-40B4-BE49-F238E27FC236}">
                <a16:creationId xmlns:a16="http://schemas.microsoft.com/office/drawing/2014/main" id="{2CB66762-A123-4C9E-8EE4-8E7D19E8FA78}"/>
              </a:ext>
            </a:extLst>
          </p:cNvPr>
          <p:cNvPicPr>
            <a:picLocks noChangeAspect="1"/>
          </p:cNvPicPr>
          <p:nvPr/>
        </p:nvPicPr>
        <p:blipFill>
          <a:blip r:embed="rId2"/>
          <a:stretch>
            <a:fillRect/>
          </a:stretch>
        </p:blipFill>
        <p:spPr>
          <a:xfrm>
            <a:off x="455469" y="3602036"/>
            <a:ext cx="3684157" cy="1939927"/>
          </a:xfrm>
          <a:prstGeom prst="rect">
            <a:avLst/>
          </a:prstGeom>
        </p:spPr>
      </p:pic>
      <p:pic>
        <p:nvPicPr>
          <p:cNvPr id="8" name="Picture 8" descr="A picture containing clock, drawing&#10;&#10;Description automatically generated">
            <a:extLst>
              <a:ext uri="{FF2B5EF4-FFF2-40B4-BE49-F238E27FC236}">
                <a16:creationId xmlns:a16="http://schemas.microsoft.com/office/drawing/2014/main" id="{A3601C7E-9FDF-43FF-95FD-31A178F180F4}"/>
              </a:ext>
            </a:extLst>
          </p:cNvPr>
          <p:cNvPicPr>
            <a:picLocks noChangeAspect="1"/>
          </p:cNvPicPr>
          <p:nvPr/>
        </p:nvPicPr>
        <p:blipFill>
          <a:blip r:embed="rId3"/>
          <a:stretch>
            <a:fillRect/>
          </a:stretch>
        </p:blipFill>
        <p:spPr>
          <a:xfrm>
            <a:off x="4149147" y="3548784"/>
            <a:ext cx="3666838" cy="1951471"/>
          </a:xfrm>
          <a:prstGeom prst="rect">
            <a:avLst/>
          </a:prstGeom>
        </p:spPr>
      </p:pic>
      <p:pic>
        <p:nvPicPr>
          <p:cNvPr id="9" name="Picture 9" descr="A picture containing clock&#10;&#10;Description automatically generated">
            <a:extLst>
              <a:ext uri="{FF2B5EF4-FFF2-40B4-BE49-F238E27FC236}">
                <a16:creationId xmlns:a16="http://schemas.microsoft.com/office/drawing/2014/main" id="{732130C8-A43E-44E5-97B5-E1D636618B5C}"/>
              </a:ext>
            </a:extLst>
          </p:cNvPr>
          <p:cNvPicPr>
            <a:picLocks noChangeAspect="1"/>
          </p:cNvPicPr>
          <p:nvPr/>
        </p:nvPicPr>
        <p:blipFill>
          <a:blip r:embed="rId4"/>
          <a:stretch>
            <a:fillRect/>
          </a:stretch>
        </p:blipFill>
        <p:spPr>
          <a:xfrm>
            <a:off x="7905750" y="3553114"/>
            <a:ext cx="3826164" cy="1951472"/>
          </a:xfrm>
          <a:prstGeom prst="rect">
            <a:avLst/>
          </a:prstGeom>
        </p:spPr>
      </p:pic>
    </p:spTree>
    <p:extLst>
      <p:ext uri="{BB962C8B-B14F-4D97-AF65-F5344CB8AC3E}">
        <p14:creationId xmlns:p14="http://schemas.microsoft.com/office/powerpoint/2010/main" val="42113225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BBC6B06-9534-4399-9869-D80F59462DB0}"/>
              </a:ext>
            </a:extLst>
          </p:cNvPr>
          <p:cNvSpPr>
            <a:spLocks noGrp="1"/>
          </p:cNvSpPr>
          <p:nvPr>
            <p:ph type="ftr" sz="quarter" idx="11"/>
          </p:nvPr>
        </p:nvSpPr>
        <p:spPr/>
        <p:txBody>
          <a:bodyPr/>
          <a:lstStyle/>
          <a:p>
            <a:r>
              <a:rPr lang="en-US" altLang="zh-CN"/>
              <a:t>MSCA 31008 Data Mining - Group D </a:t>
            </a:r>
            <a:endParaRPr lang="zh-CN" altLang="en-US"/>
          </a:p>
        </p:txBody>
      </p:sp>
      <p:sp>
        <p:nvSpPr>
          <p:cNvPr id="3" name="Slide Number Placeholder 2">
            <a:extLst>
              <a:ext uri="{FF2B5EF4-FFF2-40B4-BE49-F238E27FC236}">
                <a16:creationId xmlns:a16="http://schemas.microsoft.com/office/drawing/2014/main" id="{ACEE0A67-F785-465F-98BE-42FD2396AF7E}"/>
              </a:ext>
            </a:extLst>
          </p:cNvPr>
          <p:cNvSpPr>
            <a:spLocks noGrp="1"/>
          </p:cNvSpPr>
          <p:nvPr>
            <p:ph type="sldNum" sz="quarter" idx="12"/>
          </p:nvPr>
        </p:nvSpPr>
        <p:spPr/>
        <p:txBody>
          <a:bodyPr/>
          <a:lstStyle/>
          <a:p>
            <a:fld id="{5DD3DB80-B894-403A-B48E-6FDC1A72010E}" type="slidenum">
              <a:rPr lang="zh-CN" altLang="en-US" smtClean="0"/>
              <a:pPr/>
              <a:t>41</a:t>
            </a:fld>
            <a:endParaRPr lang="zh-CN" altLang="en-US"/>
          </a:p>
        </p:txBody>
      </p:sp>
      <p:sp>
        <p:nvSpPr>
          <p:cNvPr id="4" name="Title 3">
            <a:extLst>
              <a:ext uri="{FF2B5EF4-FFF2-40B4-BE49-F238E27FC236}">
                <a16:creationId xmlns:a16="http://schemas.microsoft.com/office/drawing/2014/main" id="{140C2C8E-F413-4378-B4DF-5367D21F03C0}"/>
              </a:ext>
            </a:extLst>
          </p:cNvPr>
          <p:cNvSpPr>
            <a:spLocks noGrp="1"/>
          </p:cNvSpPr>
          <p:nvPr>
            <p:ph type="title"/>
          </p:nvPr>
        </p:nvSpPr>
        <p:spPr/>
        <p:txBody>
          <a:bodyPr/>
          <a:lstStyle/>
          <a:p>
            <a:r>
              <a:rPr lang="en-US"/>
              <a:t>Appendix (A more in-depth information about CNN)</a:t>
            </a:r>
          </a:p>
        </p:txBody>
      </p:sp>
      <p:sp>
        <p:nvSpPr>
          <p:cNvPr id="5" name="Content Placeholder 4">
            <a:extLst>
              <a:ext uri="{FF2B5EF4-FFF2-40B4-BE49-F238E27FC236}">
                <a16:creationId xmlns:a16="http://schemas.microsoft.com/office/drawing/2014/main" id="{DE49ABEB-1272-4022-9EBE-BE073F1AC5FF}"/>
              </a:ext>
            </a:extLst>
          </p:cNvPr>
          <p:cNvSpPr>
            <a:spLocks noGrp="1"/>
          </p:cNvSpPr>
          <p:nvPr>
            <p:ph sz="quarter" idx="13"/>
          </p:nvPr>
        </p:nvSpPr>
        <p:spPr>
          <a:xfrm>
            <a:off x="669925" y="1237066"/>
            <a:ext cx="10850563" cy="4715481"/>
          </a:xfrm>
        </p:spPr>
        <p:txBody>
          <a:bodyPr vert="horz" lIns="91440" tIns="45720" rIns="91440" bIns="45720" rtlCol="0" anchor="t">
            <a:normAutofit/>
          </a:bodyPr>
          <a:lstStyle/>
          <a:p>
            <a:pPr marL="0" indent="0">
              <a:buNone/>
            </a:pPr>
            <a:r>
              <a:rPr lang="en-US" u="sng">
                <a:ea typeface="+mn-lt"/>
                <a:cs typeface="+mn-lt"/>
              </a:rPr>
              <a:t>Pooling Layer:</a:t>
            </a:r>
            <a:endParaRPr lang="en-US">
              <a:cs typeface="Arial"/>
            </a:endParaRPr>
          </a:p>
          <a:p>
            <a:pPr marL="227965" indent="-227965">
              <a:buFont typeface="Arial"/>
              <a:buChar char="•"/>
            </a:pPr>
            <a:r>
              <a:rPr lang="en-US">
                <a:ea typeface="+mn-lt"/>
                <a:cs typeface="+mn-lt"/>
              </a:rPr>
              <a:t>Pooling layer reduces the number of trainable parameters, when the images are too large, we use pooling to reduce the spatial size of the image.</a:t>
            </a:r>
            <a:endParaRPr lang="en-US"/>
          </a:p>
          <a:p>
            <a:pPr marL="227965" indent="-227965">
              <a:buFont typeface="Arial"/>
              <a:buChar char="•"/>
            </a:pPr>
            <a:r>
              <a:rPr lang="en-US">
                <a:ea typeface="+mn-lt"/>
                <a:cs typeface="+mn-lt"/>
              </a:rPr>
              <a:t>The most common form of pooling layer generally applied is max pooling.</a:t>
            </a:r>
            <a:endParaRPr lang="en-US"/>
          </a:p>
          <a:p>
            <a:pPr marL="227965" indent="-227965">
              <a:buFont typeface="Arial"/>
              <a:buChar char="•"/>
            </a:pPr>
            <a:endParaRPr lang="en-US">
              <a:cs typeface="Arial"/>
            </a:endParaRPr>
          </a:p>
          <a:p>
            <a:pPr marL="227965" indent="-227965">
              <a:buFont typeface="Arial"/>
              <a:buChar char="•"/>
            </a:pPr>
            <a:endParaRPr lang="en-US">
              <a:cs typeface="Arial"/>
            </a:endParaRPr>
          </a:p>
          <a:p>
            <a:pPr marL="227965" indent="-227965"/>
            <a:endParaRPr lang="en-US" sz="2000">
              <a:cs typeface="Arial"/>
            </a:endParaRPr>
          </a:p>
        </p:txBody>
      </p:sp>
      <p:pic>
        <p:nvPicPr>
          <p:cNvPr id="6" name="Picture 9" descr="A car parked on the side of a building&#10;&#10;Description automatically generated">
            <a:extLst>
              <a:ext uri="{FF2B5EF4-FFF2-40B4-BE49-F238E27FC236}">
                <a16:creationId xmlns:a16="http://schemas.microsoft.com/office/drawing/2014/main" id="{262C1238-72C7-4732-B331-A4852D680224}"/>
              </a:ext>
            </a:extLst>
          </p:cNvPr>
          <p:cNvPicPr>
            <a:picLocks noChangeAspect="1"/>
          </p:cNvPicPr>
          <p:nvPr/>
        </p:nvPicPr>
        <p:blipFill>
          <a:blip r:embed="rId2"/>
          <a:stretch>
            <a:fillRect/>
          </a:stretch>
        </p:blipFill>
        <p:spPr>
          <a:xfrm>
            <a:off x="667615" y="2812760"/>
            <a:ext cx="10210224" cy="3056660"/>
          </a:xfrm>
          <a:prstGeom prst="rect">
            <a:avLst/>
          </a:prstGeom>
        </p:spPr>
      </p:pic>
    </p:spTree>
    <p:extLst>
      <p:ext uri="{BB962C8B-B14F-4D97-AF65-F5344CB8AC3E}">
        <p14:creationId xmlns:p14="http://schemas.microsoft.com/office/powerpoint/2010/main" val="36711268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BBC6B06-9534-4399-9869-D80F59462DB0}"/>
              </a:ext>
            </a:extLst>
          </p:cNvPr>
          <p:cNvSpPr>
            <a:spLocks noGrp="1"/>
          </p:cNvSpPr>
          <p:nvPr>
            <p:ph type="ftr" sz="quarter" idx="11"/>
          </p:nvPr>
        </p:nvSpPr>
        <p:spPr/>
        <p:txBody>
          <a:bodyPr/>
          <a:lstStyle/>
          <a:p>
            <a:r>
              <a:rPr lang="en-US" altLang="zh-CN"/>
              <a:t>MSCA 31008 Data Mining - Group D </a:t>
            </a:r>
            <a:endParaRPr lang="zh-CN" altLang="en-US"/>
          </a:p>
        </p:txBody>
      </p:sp>
      <p:sp>
        <p:nvSpPr>
          <p:cNvPr id="3" name="Slide Number Placeholder 2">
            <a:extLst>
              <a:ext uri="{FF2B5EF4-FFF2-40B4-BE49-F238E27FC236}">
                <a16:creationId xmlns:a16="http://schemas.microsoft.com/office/drawing/2014/main" id="{ACEE0A67-F785-465F-98BE-42FD2396AF7E}"/>
              </a:ext>
            </a:extLst>
          </p:cNvPr>
          <p:cNvSpPr>
            <a:spLocks noGrp="1"/>
          </p:cNvSpPr>
          <p:nvPr>
            <p:ph type="sldNum" sz="quarter" idx="12"/>
          </p:nvPr>
        </p:nvSpPr>
        <p:spPr/>
        <p:txBody>
          <a:bodyPr/>
          <a:lstStyle/>
          <a:p>
            <a:fld id="{5DD3DB80-B894-403A-B48E-6FDC1A72010E}" type="slidenum">
              <a:rPr lang="zh-CN" altLang="en-US" smtClean="0"/>
              <a:pPr/>
              <a:t>42</a:t>
            </a:fld>
            <a:endParaRPr lang="zh-CN" altLang="en-US"/>
          </a:p>
        </p:txBody>
      </p:sp>
      <p:sp>
        <p:nvSpPr>
          <p:cNvPr id="4" name="Title 3">
            <a:extLst>
              <a:ext uri="{FF2B5EF4-FFF2-40B4-BE49-F238E27FC236}">
                <a16:creationId xmlns:a16="http://schemas.microsoft.com/office/drawing/2014/main" id="{140C2C8E-F413-4378-B4DF-5367D21F03C0}"/>
              </a:ext>
            </a:extLst>
          </p:cNvPr>
          <p:cNvSpPr>
            <a:spLocks noGrp="1"/>
          </p:cNvSpPr>
          <p:nvPr>
            <p:ph type="title"/>
          </p:nvPr>
        </p:nvSpPr>
        <p:spPr/>
        <p:txBody>
          <a:bodyPr/>
          <a:lstStyle/>
          <a:p>
            <a:r>
              <a:rPr lang="en-US"/>
              <a:t>Appendix (A more in-depth information about CNN)</a:t>
            </a:r>
          </a:p>
        </p:txBody>
      </p:sp>
      <p:sp>
        <p:nvSpPr>
          <p:cNvPr id="5" name="Content Placeholder 4">
            <a:extLst>
              <a:ext uri="{FF2B5EF4-FFF2-40B4-BE49-F238E27FC236}">
                <a16:creationId xmlns:a16="http://schemas.microsoft.com/office/drawing/2014/main" id="{DE49ABEB-1272-4022-9EBE-BE073F1AC5FF}"/>
              </a:ext>
            </a:extLst>
          </p:cNvPr>
          <p:cNvSpPr>
            <a:spLocks noGrp="1"/>
          </p:cNvSpPr>
          <p:nvPr>
            <p:ph sz="quarter" idx="13"/>
          </p:nvPr>
        </p:nvSpPr>
        <p:spPr>
          <a:xfrm>
            <a:off x="669925" y="1237066"/>
            <a:ext cx="10850563" cy="4715481"/>
          </a:xfrm>
        </p:spPr>
        <p:txBody>
          <a:bodyPr vert="horz" lIns="91440" tIns="45720" rIns="91440" bIns="45720" rtlCol="0" anchor="t">
            <a:normAutofit/>
          </a:bodyPr>
          <a:lstStyle/>
          <a:p>
            <a:pPr marL="227965" indent="-227965">
              <a:buNone/>
            </a:pPr>
            <a:r>
              <a:rPr lang="en-US" u="sng">
                <a:ea typeface="+mn-lt"/>
                <a:cs typeface="+mn-lt"/>
              </a:rPr>
              <a:t>Padding:</a:t>
            </a:r>
            <a:endParaRPr lang="en-US">
              <a:cs typeface="Arial"/>
            </a:endParaRPr>
          </a:p>
          <a:p>
            <a:pPr marL="227965" indent="-227965">
              <a:buFont typeface="Arial"/>
              <a:buChar char="•"/>
            </a:pPr>
            <a:r>
              <a:rPr lang="en-US">
                <a:ea typeface="+mn-lt"/>
                <a:cs typeface="+mn-lt"/>
              </a:rPr>
              <a:t>Output of the convolution layer down-sample the size of the image. In order to keep the size of the output similar to the Input image we apply padding with zeros.</a:t>
            </a:r>
            <a:endParaRPr lang="en-US"/>
          </a:p>
          <a:p>
            <a:pPr marL="227965" indent="-227965">
              <a:buFont typeface="Arial"/>
              <a:buChar char="•"/>
            </a:pPr>
            <a:endParaRPr lang="en-US">
              <a:cs typeface="Arial"/>
            </a:endParaRPr>
          </a:p>
          <a:p>
            <a:pPr marL="227965" indent="-227965">
              <a:buFont typeface="Arial"/>
              <a:buChar char="•"/>
            </a:pPr>
            <a:endParaRPr lang="en-US">
              <a:cs typeface="Arial"/>
            </a:endParaRPr>
          </a:p>
          <a:p>
            <a:pPr marL="0" indent="0">
              <a:buNone/>
            </a:pPr>
            <a:endParaRPr lang="en-US" u="sng">
              <a:cs typeface="Arial"/>
            </a:endParaRPr>
          </a:p>
          <a:p>
            <a:pPr marL="227965" indent="-227965">
              <a:buFont typeface="Arial"/>
            </a:pPr>
            <a:endParaRPr lang="en-US">
              <a:cs typeface="Arial"/>
            </a:endParaRPr>
          </a:p>
          <a:p>
            <a:pPr marL="227965" indent="-227965"/>
            <a:endParaRPr lang="en-US" sz="2000">
              <a:cs typeface="Arial"/>
            </a:endParaRPr>
          </a:p>
        </p:txBody>
      </p:sp>
      <p:pic>
        <p:nvPicPr>
          <p:cNvPr id="7" name="Picture 7" descr="A close up of a logo&#10;&#10;Description automatically generated">
            <a:extLst>
              <a:ext uri="{FF2B5EF4-FFF2-40B4-BE49-F238E27FC236}">
                <a16:creationId xmlns:a16="http://schemas.microsoft.com/office/drawing/2014/main" id="{622E4D65-DF7D-4E24-85FD-C35138575C90}"/>
              </a:ext>
            </a:extLst>
          </p:cNvPr>
          <p:cNvPicPr>
            <a:picLocks noChangeAspect="1"/>
          </p:cNvPicPr>
          <p:nvPr/>
        </p:nvPicPr>
        <p:blipFill>
          <a:blip r:embed="rId2"/>
          <a:stretch>
            <a:fillRect/>
          </a:stretch>
        </p:blipFill>
        <p:spPr>
          <a:xfrm>
            <a:off x="1086138" y="2297257"/>
            <a:ext cx="9211542" cy="3787487"/>
          </a:xfrm>
          <a:prstGeom prst="rect">
            <a:avLst/>
          </a:prstGeom>
        </p:spPr>
      </p:pic>
    </p:spTree>
    <p:extLst>
      <p:ext uri="{BB962C8B-B14F-4D97-AF65-F5344CB8AC3E}">
        <p14:creationId xmlns:p14="http://schemas.microsoft.com/office/powerpoint/2010/main" val="3200481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BBC6B06-9534-4399-9869-D80F59462DB0}"/>
              </a:ext>
            </a:extLst>
          </p:cNvPr>
          <p:cNvSpPr>
            <a:spLocks noGrp="1"/>
          </p:cNvSpPr>
          <p:nvPr>
            <p:ph type="ftr" sz="quarter" idx="11"/>
          </p:nvPr>
        </p:nvSpPr>
        <p:spPr/>
        <p:txBody>
          <a:bodyPr/>
          <a:lstStyle/>
          <a:p>
            <a:r>
              <a:rPr lang="en-US" altLang="zh-CN"/>
              <a:t>MSCA 31008 Data Mining - Group D </a:t>
            </a:r>
            <a:endParaRPr lang="zh-CN" altLang="en-US"/>
          </a:p>
        </p:txBody>
      </p:sp>
      <p:sp>
        <p:nvSpPr>
          <p:cNvPr id="3" name="Slide Number Placeholder 2">
            <a:extLst>
              <a:ext uri="{FF2B5EF4-FFF2-40B4-BE49-F238E27FC236}">
                <a16:creationId xmlns:a16="http://schemas.microsoft.com/office/drawing/2014/main" id="{ACEE0A67-F785-465F-98BE-42FD2396AF7E}"/>
              </a:ext>
            </a:extLst>
          </p:cNvPr>
          <p:cNvSpPr>
            <a:spLocks noGrp="1"/>
          </p:cNvSpPr>
          <p:nvPr>
            <p:ph type="sldNum" sz="quarter" idx="12"/>
          </p:nvPr>
        </p:nvSpPr>
        <p:spPr/>
        <p:txBody>
          <a:bodyPr/>
          <a:lstStyle/>
          <a:p>
            <a:fld id="{5DD3DB80-B894-403A-B48E-6FDC1A72010E}" type="slidenum">
              <a:rPr lang="zh-CN" altLang="en-US" smtClean="0"/>
              <a:pPr/>
              <a:t>43</a:t>
            </a:fld>
            <a:endParaRPr lang="zh-CN" altLang="en-US"/>
          </a:p>
        </p:txBody>
      </p:sp>
      <p:sp>
        <p:nvSpPr>
          <p:cNvPr id="4" name="Title 3">
            <a:extLst>
              <a:ext uri="{FF2B5EF4-FFF2-40B4-BE49-F238E27FC236}">
                <a16:creationId xmlns:a16="http://schemas.microsoft.com/office/drawing/2014/main" id="{140C2C8E-F413-4378-B4DF-5367D21F03C0}"/>
              </a:ext>
            </a:extLst>
          </p:cNvPr>
          <p:cNvSpPr>
            <a:spLocks noGrp="1"/>
          </p:cNvSpPr>
          <p:nvPr>
            <p:ph type="title"/>
          </p:nvPr>
        </p:nvSpPr>
        <p:spPr/>
        <p:txBody>
          <a:bodyPr/>
          <a:lstStyle/>
          <a:p>
            <a:r>
              <a:rPr lang="en-US"/>
              <a:t>Appendix (A more in-depth information about CNN)</a:t>
            </a:r>
          </a:p>
        </p:txBody>
      </p:sp>
      <p:sp>
        <p:nvSpPr>
          <p:cNvPr id="5" name="Content Placeholder 4">
            <a:extLst>
              <a:ext uri="{FF2B5EF4-FFF2-40B4-BE49-F238E27FC236}">
                <a16:creationId xmlns:a16="http://schemas.microsoft.com/office/drawing/2014/main" id="{DE49ABEB-1272-4022-9EBE-BE073F1AC5FF}"/>
              </a:ext>
            </a:extLst>
          </p:cNvPr>
          <p:cNvSpPr>
            <a:spLocks noGrp="1"/>
          </p:cNvSpPr>
          <p:nvPr>
            <p:ph sz="quarter" idx="13"/>
          </p:nvPr>
        </p:nvSpPr>
        <p:spPr>
          <a:xfrm>
            <a:off x="669925" y="1444884"/>
            <a:ext cx="10850563" cy="4715481"/>
          </a:xfrm>
        </p:spPr>
        <p:txBody>
          <a:bodyPr vert="horz" lIns="91440" tIns="45720" rIns="91440" bIns="45720" rtlCol="0" anchor="t">
            <a:normAutofit/>
          </a:bodyPr>
          <a:lstStyle/>
          <a:p>
            <a:pPr marL="227965" indent="-227965">
              <a:buNone/>
            </a:pPr>
            <a:r>
              <a:rPr lang="en-US" u="sng">
                <a:ea typeface="+mn-lt"/>
                <a:cs typeface="+mn-lt"/>
              </a:rPr>
              <a:t>Activation Functions:</a:t>
            </a:r>
            <a:endParaRPr lang="en-US">
              <a:cs typeface="Arial"/>
            </a:endParaRPr>
          </a:p>
          <a:p>
            <a:pPr marL="227965" indent="-227965" algn="just">
              <a:buFont typeface="Arial"/>
              <a:buChar char="•"/>
            </a:pPr>
            <a:r>
              <a:rPr lang="en-US">
                <a:ea typeface="+mn-lt"/>
                <a:cs typeface="+mn-lt"/>
              </a:rPr>
              <a:t>Now we know the basic architecture of CNN, let’s now dive into activation function, which performs non-linear transformations on the neural network, to learn and perform more complex tasks.</a:t>
            </a:r>
          </a:p>
          <a:p>
            <a:pPr marL="227965" indent="-227965" algn="just">
              <a:buFont typeface="Arial"/>
              <a:buChar char="•"/>
            </a:pPr>
            <a:r>
              <a:rPr lang="en-US">
                <a:ea typeface="+mn-lt"/>
                <a:cs typeface="+mn-lt"/>
              </a:rPr>
              <a:t>In our CNN architecture, we have used two popular activation functions: </a:t>
            </a:r>
            <a:r>
              <a:rPr lang="en-US" err="1">
                <a:ea typeface="+mn-lt"/>
                <a:cs typeface="+mn-lt"/>
              </a:rPr>
              <a:t>ReLu</a:t>
            </a:r>
            <a:r>
              <a:rPr lang="en-US">
                <a:ea typeface="+mn-lt"/>
                <a:cs typeface="+mn-lt"/>
              </a:rPr>
              <a:t> &amp; </a:t>
            </a:r>
            <a:r>
              <a:rPr lang="en-US" err="1">
                <a:ea typeface="+mn-lt"/>
                <a:cs typeface="+mn-lt"/>
              </a:rPr>
              <a:t>Softmax</a:t>
            </a:r>
            <a:r>
              <a:rPr lang="en-US">
                <a:ea typeface="+mn-lt"/>
                <a:cs typeface="+mn-lt"/>
              </a:rPr>
              <a:t>.</a:t>
            </a:r>
            <a:endParaRPr lang="en-US">
              <a:cs typeface="Arial"/>
            </a:endParaRPr>
          </a:p>
          <a:p>
            <a:pPr marL="227965" indent="-227965" algn="just">
              <a:buFont typeface="Arial"/>
              <a:buChar char="•"/>
            </a:pPr>
            <a:r>
              <a:rPr lang="en-US" err="1">
                <a:ea typeface="+mn-lt"/>
                <a:cs typeface="+mn-lt"/>
              </a:rPr>
              <a:t>ReLu</a:t>
            </a:r>
            <a:r>
              <a:rPr lang="en-US">
                <a:ea typeface="+mn-lt"/>
                <a:cs typeface="+mn-lt"/>
              </a:rPr>
              <a:t> &amp; </a:t>
            </a:r>
            <a:r>
              <a:rPr lang="en-US" err="1">
                <a:ea typeface="+mn-lt"/>
                <a:cs typeface="+mn-lt"/>
              </a:rPr>
              <a:t>Softmax</a:t>
            </a:r>
            <a:r>
              <a:rPr lang="en-US">
                <a:ea typeface="+mn-lt"/>
                <a:cs typeface="+mn-lt"/>
              </a:rPr>
              <a:t> are also called the general-purpose activation functions, that are used in most of the CNN architectures.</a:t>
            </a:r>
            <a:endParaRPr lang="en-US">
              <a:cs typeface="Arial"/>
            </a:endParaRPr>
          </a:p>
          <a:p>
            <a:pPr marL="227965" indent="-227965" algn="just">
              <a:buFont typeface="Arial"/>
              <a:buChar char="•"/>
            </a:pPr>
            <a:r>
              <a:rPr lang="en-US">
                <a:ea typeface="+mn-lt"/>
                <a:cs typeface="+mn-lt"/>
              </a:rPr>
              <a:t>Let’s now understand how these activation functions helps our network to learn better in an efficient way. </a:t>
            </a:r>
            <a:endParaRPr lang="en-US">
              <a:cs typeface="Arial"/>
            </a:endParaRPr>
          </a:p>
          <a:p>
            <a:pPr marL="227965" indent="-227965" algn="just">
              <a:buFont typeface="Arial"/>
              <a:buChar char="•"/>
            </a:pPr>
            <a:r>
              <a:rPr lang="en-US">
                <a:ea typeface="+mn-lt"/>
                <a:cs typeface="+mn-lt"/>
              </a:rPr>
              <a:t>The </a:t>
            </a:r>
            <a:r>
              <a:rPr lang="en-US" err="1">
                <a:ea typeface="+mn-lt"/>
                <a:cs typeface="+mn-lt"/>
              </a:rPr>
              <a:t>ReLu</a:t>
            </a:r>
            <a:r>
              <a:rPr lang="en-US">
                <a:ea typeface="+mn-lt"/>
                <a:cs typeface="+mn-lt"/>
              </a:rPr>
              <a:t> activation function is represented by a equation A(x) = max(0,x). This implies that the output is x, if x is positive or 0 if x is negative.</a:t>
            </a:r>
            <a:endParaRPr lang="en-US">
              <a:cs typeface="Arial"/>
            </a:endParaRPr>
          </a:p>
          <a:p>
            <a:pPr marL="227965" indent="-227965" algn="just">
              <a:buFont typeface="Arial"/>
              <a:buChar char="•"/>
            </a:pPr>
            <a:r>
              <a:rPr lang="en-US">
                <a:ea typeface="+mn-lt"/>
                <a:cs typeface="+mn-lt"/>
              </a:rPr>
              <a:t>First of all, </a:t>
            </a:r>
            <a:r>
              <a:rPr lang="en-US" err="1">
                <a:ea typeface="+mn-lt"/>
                <a:cs typeface="+mn-lt"/>
              </a:rPr>
              <a:t>ReLu</a:t>
            </a:r>
            <a:r>
              <a:rPr lang="en-US">
                <a:ea typeface="+mn-lt"/>
                <a:cs typeface="+mn-lt"/>
              </a:rPr>
              <a:t> is nonlinear in nature. And combinations of </a:t>
            </a:r>
            <a:r>
              <a:rPr lang="en-US" err="1">
                <a:ea typeface="+mn-lt"/>
                <a:cs typeface="+mn-lt"/>
              </a:rPr>
              <a:t>ReLu</a:t>
            </a:r>
            <a:r>
              <a:rPr lang="en-US">
                <a:ea typeface="+mn-lt"/>
                <a:cs typeface="+mn-lt"/>
              </a:rPr>
              <a:t> are also nonlinear! ( in fact it is a good approximator. Any function can be approximated with combinations of </a:t>
            </a:r>
            <a:r>
              <a:rPr lang="en-US" err="1">
                <a:ea typeface="+mn-lt"/>
                <a:cs typeface="+mn-lt"/>
              </a:rPr>
              <a:t>ReLu</a:t>
            </a:r>
            <a:r>
              <a:rPr lang="en-US">
                <a:ea typeface="+mn-lt"/>
                <a:cs typeface="+mn-lt"/>
              </a:rPr>
              <a:t>). Great, so this means we can stack layers. It is not bound though. The range of </a:t>
            </a:r>
            <a:r>
              <a:rPr lang="en-US" err="1">
                <a:ea typeface="+mn-lt"/>
                <a:cs typeface="+mn-lt"/>
              </a:rPr>
              <a:t>ReLu</a:t>
            </a:r>
            <a:r>
              <a:rPr lang="en-US">
                <a:ea typeface="+mn-lt"/>
                <a:cs typeface="+mn-lt"/>
              </a:rPr>
              <a:t> is [0, inf].</a:t>
            </a:r>
            <a:endParaRPr lang="en-US">
              <a:cs typeface="Arial"/>
            </a:endParaRPr>
          </a:p>
          <a:p>
            <a:pPr marL="227965" indent="-227965">
              <a:buFont typeface="Arial"/>
              <a:buChar char="•"/>
            </a:pPr>
            <a:endParaRPr lang="en-US">
              <a:cs typeface="Arial"/>
            </a:endParaRPr>
          </a:p>
          <a:p>
            <a:pPr marL="227965" indent="-227965">
              <a:buFont typeface="Arial"/>
              <a:buChar char="•"/>
            </a:pPr>
            <a:endParaRPr lang="en-US">
              <a:cs typeface="Arial"/>
            </a:endParaRPr>
          </a:p>
          <a:p>
            <a:pPr marL="227965" indent="-227965">
              <a:buFont typeface="Arial"/>
              <a:buChar char="•"/>
            </a:pPr>
            <a:endParaRPr lang="en-US">
              <a:cs typeface="Arial"/>
            </a:endParaRPr>
          </a:p>
          <a:p>
            <a:pPr marL="0" indent="0">
              <a:buNone/>
            </a:pPr>
            <a:endParaRPr lang="en-US" u="sng">
              <a:cs typeface="Arial"/>
            </a:endParaRPr>
          </a:p>
          <a:p>
            <a:pPr marL="227965" indent="-227965">
              <a:buFont typeface="Arial"/>
            </a:pPr>
            <a:endParaRPr lang="en-US">
              <a:cs typeface="Arial"/>
            </a:endParaRPr>
          </a:p>
          <a:p>
            <a:pPr marL="227965" indent="-227965"/>
            <a:endParaRPr lang="en-US" sz="2000">
              <a:cs typeface="Arial"/>
            </a:endParaRPr>
          </a:p>
        </p:txBody>
      </p:sp>
    </p:spTree>
    <p:extLst>
      <p:ext uri="{BB962C8B-B14F-4D97-AF65-F5344CB8AC3E}">
        <p14:creationId xmlns:p14="http://schemas.microsoft.com/office/powerpoint/2010/main" val="40449788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BBC6B06-9534-4399-9869-D80F59462DB0}"/>
              </a:ext>
            </a:extLst>
          </p:cNvPr>
          <p:cNvSpPr>
            <a:spLocks noGrp="1"/>
          </p:cNvSpPr>
          <p:nvPr>
            <p:ph type="ftr" sz="quarter" idx="11"/>
          </p:nvPr>
        </p:nvSpPr>
        <p:spPr/>
        <p:txBody>
          <a:bodyPr/>
          <a:lstStyle/>
          <a:p>
            <a:r>
              <a:rPr lang="en-US" altLang="zh-CN"/>
              <a:t>MSCA 31008 Data Mining - Group D </a:t>
            </a:r>
            <a:endParaRPr lang="zh-CN" altLang="en-US"/>
          </a:p>
        </p:txBody>
      </p:sp>
      <p:sp>
        <p:nvSpPr>
          <p:cNvPr id="3" name="Slide Number Placeholder 2">
            <a:extLst>
              <a:ext uri="{FF2B5EF4-FFF2-40B4-BE49-F238E27FC236}">
                <a16:creationId xmlns:a16="http://schemas.microsoft.com/office/drawing/2014/main" id="{ACEE0A67-F785-465F-98BE-42FD2396AF7E}"/>
              </a:ext>
            </a:extLst>
          </p:cNvPr>
          <p:cNvSpPr>
            <a:spLocks noGrp="1"/>
          </p:cNvSpPr>
          <p:nvPr>
            <p:ph type="sldNum" sz="quarter" idx="12"/>
          </p:nvPr>
        </p:nvSpPr>
        <p:spPr/>
        <p:txBody>
          <a:bodyPr/>
          <a:lstStyle/>
          <a:p>
            <a:fld id="{5DD3DB80-B894-403A-B48E-6FDC1A72010E}" type="slidenum">
              <a:rPr lang="zh-CN" altLang="en-US" smtClean="0"/>
              <a:pPr/>
              <a:t>44</a:t>
            </a:fld>
            <a:endParaRPr lang="zh-CN" altLang="en-US"/>
          </a:p>
        </p:txBody>
      </p:sp>
      <p:sp>
        <p:nvSpPr>
          <p:cNvPr id="4" name="Title 3">
            <a:extLst>
              <a:ext uri="{FF2B5EF4-FFF2-40B4-BE49-F238E27FC236}">
                <a16:creationId xmlns:a16="http://schemas.microsoft.com/office/drawing/2014/main" id="{140C2C8E-F413-4378-B4DF-5367D21F03C0}"/>
              </a:ext>
            </a:extLst>
          </p:cNvPr>
          <p:cNvSpPr>
            <a:spLocks noGrp="1"/>
          </p:cNvSpPr>
          <p:nvPr>
            <p:ph type="title"/>
          </p:nvPr>
        </p:nvSpPr>
        <p:spPr/>
        <p:txBody>
          <a:bodyPr/>
          <a:lstStyle/>
          <a:p>
            <a:r>
              <a:rPr lang="en-US"/>
              <a:t>Appendix (A more in-depth information about CNN)</a:t>
            </a:r>
          </a:p>
        </p:txBody>
      </p:sp>
      <p:sp>
        <p:nvSpPr>
          <p:cNvPr id="5" name="Content Placeholder 4">
            <a:extLst>
              <a:ext uri="{FF2B5EF4-FFF2-40B4-BE49-F238E27FC236}">
                <a16:creationId xmlns:a16="http://schemas.microsoft.com/office/drawing/2014/main" id="{DE49ABEB-1272-4022-9EBE-BE073F1AC5FF}"/>
              </a:ext>
            </a:extLst>
          </p:cNvPr>
          <p:cNvSpPr>
            <a:spLocks noGrp="1"/>
          </p:cNvSpPr>
          <p:nvPr>
            <p:ph sz="quarter" idx="13"/>
          </p:nvPr>
        </p:nvSpPr>
        <p:spPr>
          <a:xfrm>
            <a:off x="669925" y="1444884"/>
            <a:ext cx="10850563" cy="4715481"/>
          </a:xfrm>
        </p:spPr>
        <p:txBody>
          <a:bodyPr vert="horz" lIns="91440" tIns="45720" rIns="91440" bIns="45720" rtlCol="0" anchor="t">
            <a:normAutofit/>
          </a:bodyPr>
          <a:lstStyle/>
          <a:p>
            <a:pPr marL="227965" indent="-227965">
              <a:buNone/>
            </a:pPr>
            <a:endParaRPr lang="en-US" u="sng">
              <a:cs typeface="Arial"/>
            </a:endParaRPr>
          </a:p>
          <a:p>
            <a:pPr marL="227965" indent="-227965">
              <a:buFont typeface="Arial"/>
              <a:buChar char="•"/>
            </a:pPr>
            <a:endParaRPr lang="en-US">
              <a:cs typeface="Arial"/>
            </a:endParaRPr>
          </a:p>
          <a:p>
            <a:pPr marL="227965" indent="-227965">
              <a:buFont typeface="Arial"/>
              <a:buChar char="•"/>
            </a:pPr>
            <a:endParaRPr lang="en-US">
              <a:cs typeface="Arial"/>
            </a:endParaRPr>
          </a:p>
          <a:p>
            <a:pPr marL="227965" indent="-227965">
              <a:buFont typeface="Arial"/>
              <a:buChar char="•"/>
            </a:pPr>
            <a:endParaRPr lang="en-US">
              <a:cs typeface="Arial"/>
            </a:endParaRPr>
          </a:p>
          <a:p>
            <a:pPr marL="0" indent="0">
              <a:buNone/>
            </a:pPr>
            <a:endParaRPr lang="en-US" u="sng">
              <a:cs typeface="Arial"/>
            </a:endParaRPr>
          </a:p>
          <a:p>
            <a:pPr marL="227965" indent="-227965">
              <a:buFont typeface="Arial"/>
            </a:pPr>
            <a:endParaRPr lang="en-US">
              <a:cs typeface="Arial"/>
            </a:endParaRPr>
          </a:p>
          <a:p>
            <a:pPr marL="227965" indent="-227965"/>
            <a:endParaRPr lang="en-US" sz="2000">
              <a:cs typeface="Arial"/>
            </a:endParaRPr>
          </a:p>
        </p:txBody>
      </p:sp>
      <p:pic>
        <p:nvPicPr>
          <p:cNvPr id="6" name="Picture 6" descr="A screenshot of a cell phone&#10;&#10;Description automatically generated">
            <a:extLst>
              <a:ext uri="{FF2B5EF4-FFF2-40B4-BE49-F238E27FC236}">
                <a16:creationId xmlns:a16="http://schemas.microsoft.com/office/drawing/2014/main" id="{BC67743B-E3E0-4092-A958-D96B1BE42782}"/>
              </a:ext>
            </a:extLst>
          </p:cNvPr>
          <p:cNvPicPr>
            <a:picLocks noChangeAspect="1"/>
          </p:cNvPicPr>
          <p:nvPr/>
        </p:nvPicPr>
        <p:blipFill>
          <a:blip r:embed="rId2"/>
          <a:stretch>
            <a:fillRect/>
          </a:stretch>
        </p:blipFill>
        <p:spPr>
          <a:xfrm>
            <a:off x="2425122" y="1194954"/>
            <a:ext cx="6187210" cy="2805546"/>
          </a:xfrm>
          <a:prstGeom prst="rect">
            <a:avLst/>
          </a:prstGeom>
        </p:spPr>
      </p:pic>
      <p:sp>
        <p:nvSpPr>
          <p:cNvPr id="8" name="TextBox 7">
            <a:extLst>
              <a:ext uri="{FF2B5EF4-FFF2-40B4-BE49-F238E27FC236}">
                <a16:creationId xmlns:a16="http://schemas.microsoft.com/office/drawing/2014/main" id="{14E34B55-021E-43EB-A4C5-75630F7AB801}"/>
              </a:ext>
            </a:extLst>
          </p:cNvPr>
          <p:cNvSpPr txBox="1"/>
          <p:nvPr/>
        </p:nvSpPr>
        <p:spPr>
          <a:xfrm>
            <a:off x="214457" y="4613275"/>
            <a:ext cx="1197956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a:ea typeface="+mn-lt"/>
                <a:cs typeface="+mn-lt"/>
              </a:rPr>
              <a:t>Another major property of </a:t>
            </a:r>
            <a:r>
              <a:rPr lang="en-US" err="1">
                <a:ea typeface="+mn-lt"/>
                <a:cs typeface="+mn-lt"/>
              </a:rPr>
              <a:t>ReLu</a:t>
            </a:r>
            <a:r>
              <a:rPr lang="en-US">
                <a:ea typeface="+mn-lt"/>
                <a:cs typeface="+mn-lt"/>
              </a:rPr>
              <a:t> activation is that its activations are not dense as compared to sigmoid and tanh functions. Let’s consider a huge neural network with lots of neurons. </a:t>
            </a:r>
            <a:r>
              <a:rPr lang="en-US" err="1">
                <a:ea typeface="+mn-lt"/>
                <a:cs typeface="+mn-lt"/>
              </a:rPr>
              <a:t>ReLu</a:t>
            </a:r>
            <a:r>
              <a:rPr lang="en-US">
                <a:ea typeface="+mn-lt"/>
                <a:cs typeface="+mn-lt"/>
              </a:rPr>
              <a:t> only activates few neurons to describe the output, which makes it lighter and computationally less expensive than the other activation functions.</a:t>
            </a:r>
            <a:endParaRPr lang="en-US">
              <a:cs typeface="Arial"/>
            </a:endParaRPr>
          </a:p>
          <a:p>
            <a:pPr algn="l"/>
            <a:endParaRPr lang="en-US">
              <a:cs typeface="Arial"/>
            </a:endParaRPr>
          </a:p>
        </p:txBody>
      </p:sp>
    </p:spTree>
    <p:extLst>
      <p:ext uri="{BB962C8B-B14F-4D97-AF65-F5344CB8AC3E}">
        <p14:creationId xmlns:p14="http://schemas.microsoft.com/office/powerpoint/2010/main" val="39473655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BBC6B06-9534-4399-9869-D80F59462DB0}"/>
              </a:ext>
            </a:extLst>
          </p:cNvPr>
          <p:cNvSpPr>
            <a:spLocks noGrp="1"/>
          </p:cNvSpPr>
          <p:nvPr>
            <p:ph type="ftr" sz="quarter" idx="11"/>
          </p:nvPr>
        </p:nvSpPr>
        <p:spPr/>
        <p:txBody>
          <a:bodyPr/>
          <a:lstStyle/>
          <a:p>
            <a:r>
              <a:rPr lang="en-US" altLang="zh-CN"/>
              <a:t>MSCA 31008 Data Mining - Group D </a:t>
            </a:r>
            <a:endParaRPr lang="zh-CN" altLang="en-US"/>
          </a:p>
        </p:txBody>
      </p:sp>
      <p:sp>
        <p:nvSpPr>
          <p:cNvPr id="3" name="Slide Number Placeholder 2">
            <a:extLst>
              <a:ext uri="{FF2B5EF4-FFF2-40B4-BE49-F238E27FC236}">
                <a16:creationId xmlns:a16="http://schemas.microsoft.com/office/drawing/2014/main" id="{ACEE0A67-F785-465F-98BE-42FD2396AF7E}"/>
              </a:ext>
            </a:extLst>
          </p:cNvPr>
          <p:cNvSpPr>
            <a:spLocks noGrp="1"/>
          </p:cNvSpPr>
          <p:nvPr>
            <p:ph type="sldNum" sz="quarter" idx="12"/>
          </p:nvPr>
        </p:nvSpPr>
        <p:spPr/>
        <p:txBody>
          <a:bodyPr/>
          <a:lstStyle/>
          <a:p>
            <a:fld id="{5DD3DB80-B894-403A-B48E-6FDC1A72010E}" type="slidenum">
              <a:rPr lang="zh-CN" altLang="en-US" smtClean="0"/>
              <a:pPr/>
              <a:t>45</a:t>
            </a:fld>
            <a:endParaRPr lang="zh-CN" altLang="en-US"/>
          </a:p>
        </p:txBody>
      </p:sp>
      <p:sp>
        <p:nvSpPr>
          <p:cNvPr id="4" name="Title 3">
            <a:extLst>
              <a:ext uri="{FF2B5EF4-FFF2-40B4-BE49-F238E27FC236}">
                <a16:creationId xmlns:a16="http://schemas.microsoft.com/office/drawing/2014/main" id="{140C2C8E-F413-4378-B4DF-5367D21F03C0}"/>
              </a:ext>
            </a:extLst>
          </p:cNvPr>
          <p:cNvSpPr>
            <a:spLocks noGrp="1"/>
          </p:cNvSpPr>
          <p:nvPr>
            <p:ph type="title"/>
          </p:nvPr>
        </p:nvSpPr>
        <p:spPr/>
        <p:txBody>
          <a:bodyPr/>
          <a:lstStyle/>
          <a:p>
            <a:r>
              <a:rPr lang="en-US"/>
              <a:t>Appendix (A more in-depth information about CNN)</a:t>
            </a:r>
          </a:p>
        </p:txBody>
      </p:sp>
      <p:sp>
        <p:nvSpPr>
          <p:cNvPr id="5" name="Content Placeholder 4">
            <a:extLst>
              <a:ext uri="{FF2B5EF4-FFF2-40B4-BE49-F238E27FC236}">
                <a16:creationId xmlns:a16="http://schemas.microsoft.com/office/drawing/2014/main" id="{DE49ABEB-1272-4022-9EBE-BE073F1AC5FF}"/>
              </a:ext>
            </a:extLst>
          </p:cNvPr>
          <p:cNvSpPr>
            <a:spLocks noGrp="1"/>
          </p:cNvSpPr>
          <p:nvPr>
            <p:ph sz="quarter" idx="13"/>
          </p:nvPr>
        </p:nvSpPr>
        <p:spPr>
          <a:xfrm>
            <a:off x="669925" y="1294794"/>
            <a:ext cx="10850563" cy="4865571"/>
          </a:xfrm>
        </p:spPr>
        <p:txBody>
          <a:bodyPr vert="horz" lIns="91440" tIns="45720" rIns="91440" bIns="45720" rtlCol="0" anchor="t">
            <a:normAutofit/>
          </a:bodyPr>
          <a:lstStyle/>
          <a:p>
            <a:pPr marL="227965" indent="-227965">
              <a:buNone/>
            </a:pPr>
            <a:endParaRPr lang="en-US" u="sng">
              <a:cs typeface="Arial"/>
            </a:endParaRPr>
          </a:p>
          <a:p>
            <a:pPr marL="227965" indent="-227965">
              <a:buFont typeface="Arial"/>
              <a:buChar char="•"/>
            </a:pPr>
            <a:endParaRPr lang="en-US">
              <a:cs typeface="Arial"/>
            </a:endParaRPr>
          </a:p>
          <a:p>
            <a:pPr marL="227965" indent="-227965">
              <a:buFont typeface="Arial"/>
              <a:buChar char="•"/>
            </a:pPr>
            <a:endParaRPr lang="en-US">
              <a:cs typeface="Arial"/>
            </a:endParaRPr>
          </a:p>
          <a:p>
            <a:pPr marL="227965" indent="-227965">
              <a:buFont typeface="Arial"/>
              <a:buChar char="•"/>
            </a:pPr>
            <a:endParaRPr lang="en-US">
              <a:cs typeface="Arial"/>
            </a:endParaRPr>
          </a:p>
          <a:p>
            <a:pPr marL="0" indent="0">
              <a:buNone/>
            </a:pPr>
            <a:endParaRPr lang="en-US" u="sng">
              <a:cs typeface="Arial"/>
            </a:endParaRPr>
          </a:p>
          <a:p>
            <a:pPr marL="227965" indent="-227965">
              <a:buFont typeface="Arial"/>
            </a:pPr>
            <a:endParaRPr lang="en-US">
              <a:cs typeface="Arial"/>
            </a:endParaRPr>
          </a:p>
          <a:p>
            <a:pPr marL="227965" indent="-227965"/>
            <a:endParaRPr lang="en-US" sz="2000">
              <a:cs typeface="Arial"/>
            </a:endParaRPr>
          </a:p>
        </p:txBody>
      </p:sp>
      <p:sp>
        <p:nvSpPr>
          <p:cNvPr id="7" name="TextBox 6">
            <a:extLst>
              <a:ext uri="{FF2B5EF4-FFF2-40B4-BE49-F238E27FC236}">
                <a16:creationId xmlns:a16="http://schemas.microsoft.com/office/drawing/2014/main" id="{35366309-380E-4090-8407-9F53E31D555D}"/>
              </a:ext>
            </a:extLst>
          </p:cNvPr>
          <p:cNvSpPr txBox="1"/>
          <p:nvPr/>
        </p:nvSpPr>
        <p:spPr>
          <a:xfrm>
            <a:off x="671946" y="1422400"/>
            <a:ext cx="1084810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On the other hand, SoftMax activation is very similar to the sigmoid activation. It is most popularly called the multinomial logistic regression as well.</a:t>
            </a:r>
            <a:endParaRPr lang="en-US"/>
          </a:p>
        </p:txBody>
      </p:sp>
      <p:sp>
        <p:nvSpPr>
          <p:cNvPr id="8" name="TextBox 7">
            <a:extLst>
              <a:ext uri="{FF2B5EF4-FFF2-40B4-BE49-F238E27FC236}">
                <a16:creationId xmlns:a16="http://schemas.microsoft.com/office/drawing/2014/main" id="{14E34B55-021E-43EB-A4C5-75630F7AB801}"/>
              </a:ext>
            </a:extLst>
          </p:cNvPr>
          <p:cNvSpPr txBox="1"/>
          <p:nvPr/>
        </p:nvSpPr>
        <p:spPr>
          <a:xfrm>
            <a:off x="214457" y="4821093"/>
            <a:ext cx="1197956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a:cs typeface="Arial"/>
            </a:endParaRPr>
          </a:p>
          <a:p>
            <a:pPr algn="l"/>
            <a:endParaRPr lang="en-US">
              <a:cs typeface="Arial"/>
            </a:endParaRPr>
          </a:p>
        </p:txBody>
      </p:sp>
      <p:pic>
        <p:nvPicPr>
          <p:cNvPr id="9" name="Picture 9" descr="A close up of a map&#10;&#10;Description automatically generated">
            <a:extLst>
              <a:ext uri="{FF2B5EF4-FFF2-40B4-BE49-F238E27FC236}">
                <a16:creationId xmlns:a16="http://schemas.microsoft.com/office/drawing/2014/main" id="{12DF8059-F55C-43E8-913E-8BF55D336586}"/>
              </a:ext>
            </a:extLst>
          </p:cNvPr>
          <p:cNvPicPr>
            <a:picLocks noChangeAspect="1"/>
          </p:cNvPicPr>
          <p:nvPr/>
        </p:nvPicPr>
        <p:blipFill>
          <a:blip r:embed="rId2"/>
          <a:stretch>
            <a:fillRect/>
          </a:stretch>
        </p:blipFill>
        <p:spPr>
          <a:xfrm>
            <a:off x="2001693" y="2249342"/>
            <a:ext cx="7969251" cy="3848678"/>
          </a:xfrm>
          <a:prstGeom prst="rect">
            <a:avLst/>
          </a:prstGeom>
        </p:spPr>
      </p:pic>
    </p:spTree>
    <p:extLst>
      <p:ext uri="{BB962C8B-B14F-4D97-AF65-F5344CB8AC3E}">
        <p14:creationId xmlns:p14="http://schemas.microsoft.com/office/powerpoint/2010/main" val="5368065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BBC6B06-9534-4399-9869-D80F59462DB0}"/>
              </a:ext>
            </a:extLst>
          </p:cNvPr>
          <p:cNvSpPr>
            <a:spLocks noGrp="1"/>
          </p:cNvSpPr>
          <p:nvPr>
            <p:ph type="ftr" sz="quarter" idx="11"/>
          </p:nvPr>
        </p:nvSpPr>
        <p:spPr/>
        <p:txBody>
          <a:bodyPr/>
          <a:lstStyle/>
          <a:p>
            <a:r>
              <a:rPr lang="en-US" altLang="zh-CN"/>
              <a:t>MSCA 31008 Data Mining - Group D </a:t>
            </a:r>
            <a:endParaRPr lang="zh-CN" altLang="en-US"/>
          </a:p>
        </p:txBody>
      </p:sp>
      <p:sp>
        <p:nvSpPr>
          <p:cNvPr id="3" name="Slide Number Placeholder 2">
            <a:extLst>
              <a:ext uri="{FF2B5EF4-FFF2-40B4-BE49-F238E27FC236}">
                <a16:creationId xmlns:a16="http://schemas.microsoft.com/office/drawing/2014/main" id="{ACEE0A67-F785-465F-98BE-42FD2396AF7E}"/>
              </a:ext>
            </a:extLst>
          </p:cNvPr>
          <p:cNvSpPr>
            <a:spLocks noGrp="1"/>
          </p:cNvSpPr>
          <p:nvPr>
            <p:ph type="sldNum" sz="quarter" idx="12"/>
          </p:nvPr>
        </p:nvSpPr>
        <p:spPr/>
        <p:txBody>
          <a:bodyPr/>
          <a:lstStyle/>
          <a:p>
            <a:fld id="{5DD3DB80-B894-403A-B48E-6FDC1A72010E}" type="slidenum">
              <a:rPr lang="zh-CN" altLang="en-US" smtClean="0"/>
              <a:pPr/>
              <a:t>46</a:t>
            </a:fld>
            <a:endParaRPr lang="zh-CN" altLang="en-US"/>
          </a:p>
        </p:txBody>
      </p:sp>
      <p:sp>
        <p:nvSpPr>
          <p:cNvPr id="4" name="Title 3">
            <a:extLst>
              <a:ext uri="{FF2B5EF4-FFF2-40B4-BE49-F238E27FC236}">
                <a16:creationId xmlns:a16="http://schemas.microsoft.com/office/drawing/2014/main" id="{140C2C8E-F413-4378-B4DF-5367D21F03C0}"/>
              </a:ext>
            </a:extLst>
          </p:cNvPr>
          <p:cNvSpPr>
            <a:spLocks noGrp="1"/>
          </p:cNvSpPr>
          <p:nvPr>
            <p:ph type="title"/>
          </p:nvPr>
        </p:nvSpPr>
        <p:spPr/>
        <p:txBody>
          <a:bodyPr/>
          <a:lstStyle/>
          <a:p>
            <a:r>
              <a:rPr lang="en-US"/>
              <a:t>Appendix (A more in-depth information about CNN)</a:t>
            </a:r>
          </a:p>
        </p:txBody>
      </p:sp>
      <p:sp>
        <p:nvSpPr>
          <p:cNvPr id="5" name="Content Placeholder 4">
            <a:extLst>
              <a:ext uri="{FF2B5EF4-FFF2-40B4-BE49-F238E27FC236}">
                <a16:creationId xmlns:a16="http://schemas.microsoft.com/office/drawing/2014/main" id="{DE49ABEB-1272-4022-9EBE-BE073F1AC5FF}"/>
              </a:ext>
            </a:extLst>
          </p:cNvPr>
          <p:cNvSpPr>
            <a:spLocks noGrp="1"/>
          </p:cNvSpPr>
          <p:nvPr>
            <p:ph sz="quarter" idx="13"/>
          </p:nvPr>
        </p:nvSpPr>
        <p:spPr>
          <a:xfrm>
            <a:off x="669925" y="1294794"/>
            <a:ext cx="10850563" cy="4865571"/>
          </a:xfrm>
        </p:spPr>
        <p:txBody>
          <a:bodyPr vert="horz" lIns="91440" tIns="45720" rIns="91440" bIns="45720" rtlCol="0" anchor="t">
            <a:normAutofit/>
          </a:bodyPr>
          <a:lstStyle/>
          <a:p>
            <a:pPr marL="227965" indent="-227965">
              <a:buNone/>
            </a:pPr>
            <a:endParaRPr lang="en-US" u="sng">
              <a:cs typeface="Arial"/>
            </a:endParaRPr>
          </a:p>
          <a:p>
            <a:pPr marL="227965" indent="-227965">
              <a:buFont typeface="Arial"/>
              <a:buChar char="•"/>
            </a:pPr>
            <a:endParaRPr lang="en-US">
              <a:cs typeface="Arial"/>
            </a:endParaRPr>
          </a:p>
          <a:p>
            <a:pPr marL="227965" indent="-227965">
              <a:buFont typeface="Arial"/>
              <a:buChar char="•"/>
            </a:pPr>
            <a:endParaRPr lang="en-US">
              <a:cs typeface="Arial"/>
            </a:endParaRPr>
          </a:p>
          <a:p>
            <a:pPr marL="227965" indent="-227965">
              <a:buFont typeface="Arial"/>
              <a:buChar char="•"/>
            </a:pPr>
            <a:endParaRPr lang="en-US">
              <a:cs typeface="Arial"/>
            </a:endParaRPr>
          </a:p>
          <a:p>
            <a:pPr marL="0" indent="0">
              <a:buNone/>
            </a:pPr>
            <a:endParaRPr lang="en-US" u="sng">
              <a:cs typeface="Arial"/>
            </a:endParaRPr>
          </a:p>
          <a:p>
            <a:pPr marL="227965" indent="-227965">
              <a:buFont typeface="Arial"/>
            </a:pPr>
            <a:endParaRPr lang="en-US">
              <a:cs typeface="Arial"/>
            </a:endParaRPr>
          </a:p>
          <a:p>
            <a:pPr marL="227965" indent="-227965"/>
            <a:endParaRPr lang="en-US" sz="2000">
              <a:cs typeface="Arial"/>
            </a:endParaRPr>
          </a:p>
        </p:txBody>
      </p:sp>
      <p:sp>
        <p:nvSpPr>
          <p:cNvPr id="7" name="TextBox 6">
            <a:extLst>
              <a:ext uri="{FF2B5EF4-FFF2-40B4-BE49-F238E27FC236}">
                <a16:creationId xmlns:a16="http://schemas.microsoft.com/office/drawing/2014/main" id="{35366309-380E-4090-8407-9F53E31D555D}"/>
              </a:ext>
            </a:extLst>
          </p:cNvPr>
          <p:cNvSpPr txBox="1"/>
          <p:nvPr/>
        </p:nvSpPr>
        <p:spPr>
          <a:xfrm>
            <a:off x="671946" y="1422400"/>
            <a:ext cx="10848108"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mn-lt"/>
                <a:cs typeface="+mn-lt"/>
              </a:rPr>
              <a:t>The way neural networks learn is through back-propagation. But, at what learning rate it should learn so that the loss is minimum ?</a:t>
            </a:r>
            <a:endParaRPr lang="en-US"/>
          </a:p>
          <a:p>
            <a:endParaRPr lang="en-US">
              <a:ea typeface="+mn-lt"/>
              <a:cs typeface="+mn-lt"/>
            </a:endParaRPr>
          </a:p>
          <a:p>
            <a:pPr marL="285750" indent="-285750">
              <a:buFont typeface="Arial"/>
              <a:buChar char="•"/>
            </a:pPr>
            <a:r>
              <a:rPr lang="en-US">
                <a:ea typeface="+mn-lt"/>
                <a:cs typeface="+mn-lt"/>
              </a:rPr>
              <a:t>That is why we have so many optimizers, which adjusts the weights of neural networks, so that the loss is not unbearably high.</a:t>
            </a:r>
            <a:endParaRPr lang="en-US">
              <a:cs typeface="Arial"/>
            </a:endParaRPr>
          </a:p>
          <a:p>
            <a:endParaRPr lang="en-US">
              <a:ea typeface="+mn-lt"/>
              <a:cs typeface="+mn-lt"/>
            </a:endParaRPr>
          </a:p>
          <a:p>
            <a:pPr marL="285750" indent="-285750">
              <a:buFont typeface="Arial"/>
              <a:buChar char="•"/>
            </a:pPr>
            <a:r>
              <a:rPr lang="en-US">
                <a:ea typeface="+mn-lt"/>
                <a:cs typeface="+mn-lt"/>
              </a:rPr>
              <a:t>We have utilized Adam (Adaptive Moment Estimation) optimizer for our model.</a:t>
            </a:r>
            <a:endParaRPr lang="en-US"/>
          </a:p>
          <a:p>
            <a:endParaRPr lang="en-US">
              <a:ea typeface="+mn-lt"/>
              <a:cs typeface="+mn-lt"/>
            </a:endParaRPr>
          </a:p>
          <a:p>
            <a:pPr marL="285750" indent="-285750">
              <a:buFont typeface="Arial"/>
              <a:buChar char="•"/>
            </a:pPr>
            <a:r>
              <a:rPr lang="en-US">
                <a:ea typeface="+mn-lt"/>
                <a:cs typeface="+mn-lt"/>
              </a:rPr>
              <a:t>There are various other optimizers such as Gradient Descent, Stochastic Gradient Descent, </a:t>
            </a:r>
            <a:r>
              <a:rPr lang="en-US" err="1">
                <a:ea typeface="+mn-lt"/>
                <a:cs typeface="+mn-lt"/>
              </a:rPr>
              <a:t>AdaGrad</a:t>
            </a:r>
            <a:r>
              <a:rPr lang="en-US">
                <a:ea typeface="+mn-lt"/>
                <a:cs typeface="+mn-lt"/>
              </a:rPr>
              <a:t> etc.</a:t>
            </a:r>
            <a:endParaRPr lang="en-US">
              <a:cs typeface="Arial"/>
            </a:endParaRPr>
          </a:p>
          <a:p>
            <a:endParaRPr lang="en-US">
              <a:ea typeface="+mn-lt"/>
              <a:cs typeface="+mn-lt"/>
            </a:endParaRPr>
          </a:p>
          <a:p>
            <a:pPr marL="285750" indent="-285750">
              <a:buFont typeface="Arial"/>
              <a:buChar char="•"/>
            </a:pPr>
            <a:r>
              <a:rPr lang="en-US">
                <a:ea typeface="+mn-lt"/>
                <a:cs typeface="+mn-lt"/>
              </a:rPr>
              <a:t>Despite these optimizers, Adam is almost used in most of the CNN models today while training as it is efficient and consumes less memory.</a:t>
            </a:r>
            <a:endParaRPr lang="en-US"/>
          </a:p>
          <a:p>
            <a:endParaRPr lang="en-US">
              <a:ea typeface="+mn-lt"/>
              <a:cs typeface="+mn-lt"/>
            </a:endParaRPr>
          </a:p>
          <a:p>
            <a:pPr marL="285750" indent="-285750">
              <a:buFont typeface="Arial"/>
              <a:buChar char="•"/>
            </a:pPr>
            <a:r>
              <a:rPr lang="en-US">
                <a:ea typeface="+mn-lt"/>
                <a:cs typeface="+mn-lt"/>
              </a:rPr>
              <a:t>However, Adam can be computationally expensive when compared with other optimizers.</a:t>
            </a:r>
            <a:endParaRPr lang="en-US"/>
          </a:p>
          <a:p>
            <a:endParaRPr lang="en-US">
              <a:cs typeface="Arial"/>
            </a:endParaRPr>
          </a:p>
        </p:txBody>
      </p:sp>
    </p:spTree>
    <p:extLst>
      <p:ext uri="{BB962C8B-B14F-4D97-AF65-F5344CB8AC3E}">
        <p14:creationId xmlns:p14="http://schemas.microsoft.com/office/powerpoint/2010/main" val="4914186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159DB52-4A8B-4C7B-AF00-2127F2522D03}"/>
              </a:ext>
            </a:extLst>
          </p:cNvPr>
          <p:cNvSpPr>
            <a:spLocks noGrp="1"/>
          </p:cNvSpPr>
          <p:nvPr>
            <p:ph type="ftr" sz="quarter" idx="11"/>
          </p:nvPr>
        </p:nvSpPr>
        <p:spPr/>
        <p:txBody>
          <a:bodyPr/>
          <a:lstStyle/>
          <a:p>
            <a:r>
              <a:rPr lang="en-US" altLang="zh-CN"/>
              <a:t>MSCA 31008 Data Mining - Group D </a:t>
            </a:r>
            <a:endParaRPr lang="zh-CN" altLang="en-US"/>
          </a:p>
        </p:txBody>
      </p:sp>
      <p:sp>
        <p:nvSpPr>
          <p:cNvPr id="3" name="Slide Number Placeholder 2">
            <a:extLst>
              <a:ext uri="{FF2B5EF4-FFF2-40B4-BE49-F238E27FC236}">
                <a16:creationId xmlns:a16="http://schemas.microsoft.com/office/drawing/2014/main" id="{B038D51F-C074-43C3-867C-C26EB06631C4}"/>
              </a:ext>
            </a:extLst>
          </p:cNvPr>
          <p:cNvSpPr>
            <a:spLocks noGrp="1"/>
          </p:cNvSpPr>
          <p:nvPr>
            <p:ph type="sldNum" sz="quarter" idx="12"/>
          </p:nvPr>
        </p:nvSpPr>
        <p:spPr/>
        <p:txBody>
          <a:bodyPr/>
          <a:lstStyle/>
          <a:p>
            <a:fld id="{5DD3DB80-B894-403A-B48E-6FDC1A72010E}" type="slidenum">
              <a:rPr lang="zh-CN" altLang="en-US" smtClean="0"/>
              <a:pPr/>
              <a:t>47</a:t>
            </a:fld>
            <a:endParaRPr lang="zh-CN" altLang="en-US"/>
          </a:p>
        </p:txBody>
      </p:sp>
      <p:sp>
        <p:nvSpPr>
          <p:cNvPr id="4" name="Title 3">
            <a:extLst>
              <a:ext uri="{FF2B5EF4-FFF2-40B4-BE49-F238E27FC236}">
                <a16:creationId xmlns:a16="http://schemas.microsoft.com/office/drawing/2014/main" id="{6307AED9-5308-482A-A254-D613D125C156}"/>
              </a:ext>
            </a:extLst>
          </p:cNvPr>
          <p:cNvSpPr>
            <a:spLocks noGrp="1"/>
          </p:cNvSpPr>
          <p:nvPr>
            <p:ph type="title"/>
          </p:nvPr>
        </p:nvSpPr>
        <p:spPr/>
        <p:txBody>
          <a:bodyPr/>
          <a:lstStyle/>
          <a:p>
            <a:r>
              <a:rPr lang="en-US">
                <a:cs typeface="Arial"/>
              </a:rPr>
              <a:t>DBSCAN Model with eps = 0.3 on Train Data </a:t>
            </a:r>
            <a:endParaRPr lang="en-US"/>
          </a:p>
        </p:txBody>
      </p:sp>
      <p:pic>
        <p:nvPicPr>
          <p:cNvPr id="6" name="Picture 6" descr="A screenshot of a social media post&#10;&#10;Description automatically generated">
            <a:extLst>
              <a:ext uri="{FF2B5EF4-FFF2-40B4-BE49-F238E27FC236}">
                <a16:creationId xmlns:a16="http://schemas.microsoft.com/office/drawing/2014/main" id="{FDEA4782-8100-4586-B7AB-90BCAC74465B}"/>
              </a:ext>
            </a:extLst>
          </p:cNvPr>
          <p:cNvPicPr>
            <a:picLocks noGrp="1" noChangeAspect="1"/>
          </p:cNvPicPr>
          <p:nvPr>
            <p:ph sz="quarter" idx="13"/>
          </p:nvPr>
        </p:nvPicPr>
        <p:blipFill>
          <a:blip r:embed="rId2"/>
          <a:stretch>
            <a:fillRect/>
          </a:stretch>
        </p:blipFill>
        <p:spPr>
          <a:xfrm>
            <a:off x="654066" y="1182851"/>
            <a:ext cx="8320383" cy="5374837"/>
          </a:xfrm>
        </p:spPr>
      </p:pic>
      <p:sp>
        <p:nvSpPr>
          <p:cNvPr id="7" name="TextBox 6">
            <a:extLst>
              <a:ext uri="{FF2B5EF4-FFF2-40B4-BE49-F238E27FC236}">
                <a16:creationId xmlns:a16="http://schemas.microsoft.com/office/drawing/2014/main" id="{3EE2D5D8-D00D-4030-A5F6-1F66C81B1F99}"/>
              </a:ext>
            </a:extLst>
          </p:cNvPr>
          <p:cNvSpPr txBox="1"/>
          <p:nvPr/>
        </p:nvSpPr>
        <p:spPr>
          <a:xfrm>
            <a:off x="9125607" y="4435366"/>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Only 2 out of 16500 columns are selected to make the plot</a:t>
            </a:r>
          </a:p>
          <a:p>
            <a:endParaRPr lang="en-US">
              <a:cs typeface="Arial"/>
            </a:endParaRPr>
          </a:p>
        </p:txBody>
      </p:sp>
    </p:spTree>
    <p:extLst>
      <p:ext uri="{BB962C8B-B14F-4D97-AF65-F5344CB8AC3E}">
        <p14:creationId xmlns:p14="http://schemas.microsoft.com/office/powerpoint/2010/main" val="18252528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159DB52-4A8B-4C7B-AF00-2127F2522D03}"/>
              </a:ext>
            </a:extLst>
          </p:cNvPr>
          <p:cNvSpPr>
            <a:spLocks noGrp="1"/>
          </p:cNvSpPr>
          <p:nvPr>
            <p:ph type="ftr" sz="quarter" idx="11"/>
          </p:nvPr>
        </p:nvSpPr>
        <p:spPr/>
        <p:txBody>
          <a:bodyPr/>
          <a:lstStyle/>
          <a:p>
            <a:r>
              <a:rPr lang="en-US" altLang="zh-CN"/>
              <a:t>MSCA 31008 Data Mining - Group D </a:t>
            </a:r>
            <a:endParaRPr lang="zh-CN" altLang="en-US"/>
          </a:p>
        </p:txBody>
      </p:sp>
      <p:sp>
        <p:nvSpPr>
          <p:cNvPr id="3" name="Slide Number Placeholder 2">
            <a:extLst>
              <a:ext uri="{FF2B5EF4-FFF2-40B4-BE49-F238E27FC236}">
                <a16:creationId xmlns:a16="http://schemas.microsoft.com/office/drawing/2014/main" id="{B038D51F-C074-43C3-867C-C26EB06631C4}"/>
              </a:ext>
            </a:extLst>
          </p:cNvPr>
          <p:cNvSpPr>
            <a:spLocks noGrp="1"/>
          </p:cNvSpPr>
          <p:nvPr>
            <p:ph type="sldNum" sz="quarter" idx="12"/>
          </p:nvPr>
        </p:nvSpPr>
        <p:spPr/>
        <p:txBody>
          <a:bodyPr/>
          <a:lstStyle/>
          <a:p>
            <a:fld id="{5DD3DB80-B894-403A-B48E-6FDC1A72010E}" type="slidenum">
              <a:rPr lang="zh-CN" altLang="en-US" smtClean="0"/>
              <a:pPr/>
              <a:t>48</a:t>
            </a:fld>
            <a:endParaRPr lang="zh-CN" altLang="en-US"/>
          </a:p>
        </p:txBody>
      </p:sp>
      <p:sp>
        <p:nvSpPr>
          <p:cNvPr id="4" name="Title 3">
            <a:extLst>
              <a:ext uri="{FF2B5EF4-FFF2-40B4-BE49-F238E27FC236}">
                <a16:creationId xmlns:a16="http://schemas.microsoft.com/office/drawing/2014/main" id="{6307AED9-5308-482A-A254-D613D125C156}"/>
              </a:ext>
            </a:extLst>
          </p:cNvPr>
          <p:cNvSpPr>
            <a:spLocks noGrp="1"/>
          </p:cNvSpPr>
          <p:nvPr>
            <p:ph type="title"/>
          </p:nvPr>
        </p:nvSpPr>
        <p:spPr/>
        <p:txBody>
          <a:bodyPr/>
          <a:lstStyle/>
          <a:p>
            <a:r>
              <a:rPr lang="en-US">
                <a:cs typeface="Arial"/>
              </a:rPr>
              <a:t>DBSCAN Model with eps = 0.4 on Train Data </a:t>
            </a:r>
            <a:endParaRPr lang="en-US"/>
          </a:p>
        </p:txBody>
      </p:sp>
      <p:sp>
        <p:nvSpPr>
          <p:cNvPr id="7" name="TextBox 6">
            <a:extLst>
              <a:ext uri="{FF2B5EF4-FFF2-40B4-BE49-F238E27FC236}">
                <a16:creationId xmlns:a16="http://schemas.microsoft.com/office/drawing/2014/main" id="{3EE2D5D8-D00D-4030-A5F6-1F66C81B1F99}"/>
              </a:ext>
            </a:extLst>
          </p:cNvPr>
          <p:cNvSpPr txBox="1"/>
          <p:nvPr/>
        </p:nvSpPr>
        <p:spPr>
          <a:xfrm>
            <a:off x="9125607" y="4435366"/>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Only 2 out of 16500 columns are selected to make the plot</a:t>
            </a:r>
          </a:p>
          <a:p>
            <a:endParaRPr lang="en-US">
              <a:cs typeface="Arial"/>
            </a:endParaRPr>
          </a:p>
        </p:txBody>
      </p:sp>
      <p:pic>
        <p:nvPicPr>
          <p:cNvPr id="5" name="Picture 7" descr="A screenshot of a social media post&#10;&#10;Description automatically generated">
            <a:extLst>
              <a:ext uri="{FF2B5EF4-FFF2-40B4-BE49-F238E27FC236}">
                <a16:creationId xmlns:a16="http://schemas.microsoft.com/office/drawing/2014/main" id="{34C07003-073A-41F6-AA73-A8ACCDC3C268}"/>
              </a:ext>
            </a:extLst>
          </p:cNvPr>
          <p:cNvPicPr>
            <a:picLocks noChangeAspect="1"/>
          </p:cNvPicPr>
          <p:nvPr/>
        </p:nvPicPr>
        <p:blipFill>
          <a:blip r:embed="rId2"/>
          <a:stretch>
            <a:fillRect/>
          </a:stretch>
        </p:blipFill>
        <p:spPr>
          <a:xfrm>
            <a:off x="664780" y="1419127"/>
            <a:ext cx="7709337" cy="5110195"/>
          </a:xfrm>
          <a:prstGeom prst="rect">
            <a:avLst/>
          </a:prstGeom>
        </p:spPr>
      </p:pic>
    </p:spTree>
    <p:extLst>
      <p:ext uri="{BB962C8B-B14F-4D97-AF65-F5344CB8AC3E}">
        <p14:creationId xmlns:p14="http://schemas.microsoft.com/office/powerpoint/2010/main" val="22687276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159DB52-4A8B-4C7B-AF00-2127F2522D03}"/>
              </a:ext>
            </a:extLst>
          </p:cNvPr>
          <p:cNvSpPr>
            <a:spLocks noGrp="1"/>
          </p:cNvSpPr>
          <p:nvPr>
            <p:ph type="ftr" sz="quarter" idx="11"/>
          </p:nvPr>
        </p:nvSpPr>
        <p:spPr/>
        <p:txBody>
          <a:bodyPr/>
          <a:lstStyle/>
          <a:p>
            <a:r>
              <a:rPr lang="en-US" altLang="zh-CN"/>
              <a:t>MSCA 31008 Data Mining - Group D </a:t>
            </a:r>
            <a:endParaRPr lang="zh-CN" altLang="en-US"/>
          </a:p>
        </p:txBody>
      </p:sp>
      <p:sp>
        <p:nvSpPr>
          <p:cNvPr id="3" name="Slide Number Placeholder 2">
            <a:extLst>
              <a:ext uri="{FF2B5EF4-FFF2-40B4-BE49-F238E27FC236}">
                <a16:creationId xmlns:a16="http://schemas.microsoft.com/office/drawing/2014/main" id="{B038D51F-C074-43C3-867C-C26EB06631C4}"/>
              </a:ext>
            </a:extLst>
          </p:cNvPr>
          <p:cNvSpPr>
            <a:spLocks noGrp="1"/>
          </p:cNvSpPr>
          <p:nvPr>
            <p:ph type="sldNum" sz="quarter" idx="12"/>
          </p:nvPr>
        </p:nvSpPr>
        <p:spPr/>
        <p:txBody>
          <a:bodyPr/>
          <a:lstStyle/>
          <a:p>
            <a:fld id="{5DD3DB80-B894-403A-B48E-6FDC1A72010E}" type="slidenum">
              <a:rPr lang="zh-CN" altLang="en-US" smtClean="0"/>
              <a:pPr/>
              <a:t>49</a:t>
            </a:fld>
            <a:endParaRPr lang="zh-CN" altLang="en-US"/>
          </a:p>
        </p:txBody>
      </p:sp>
      <p:sp>
        <p:nvSpPr>
          <p:cNvPr id="4" name="Title 3">
            <a:extLst>
              <a:ext uri="{FF2B5EF4-FFF2-40B4-BE49-F238E27FC236}">
                <a16:creationId xmlns:a16="http://schemas.microsoft.com/office/drawing/2014/main" id="{6307AED9-5308-482A-A254-D613D125C156}"/>
              </a:ext>
            </a:extLst>
          </p:cNvPr>
          <p:cNvSpPr>
            <a:spLocks noGrp="1"/>
          </p:cNvSpPr>
          <p:nvPr>
            <p:ph type="title"/>
          </p:nvPr>
        </p:nvSpPr>
        <p:spPr/>
        <p:txBody>
          <a:bodyPr/>
          <a:lstStyle/>
          <a:p>
            <a:r>
              <a:rPr lang="en-US">
                <a:cs typeface="Arial"/>
              </a:rPr>
              <a:t>DBSCAN Model with eps = 0.4 on Train Data </a:t>
            </a:r>
            <a:endParaRPr lang="en-US"/>
          </a:p>
        </p:txBody>
      </p:sp>
      <p:sp>
        <p:nvSpPr>
          <p:cNvPr id="7" name="TextBox 6">
            <a:extLst>
              <a:ext uri="{FF2B5EF4-FFF2-40B4-BE49-F238E27FC236}">
                <a16:creationId xmlns:a16="http://schemas.microsoft.com/office/drawing/2014/main" id="{3EE2D5D8-D00D-4030-A5F6-1F66C81B1F99}"/>
              </a:ext>
            </a:extLst>
          </p:cNvPr>
          <p:cNvSpPr txBox="1"/>
          <p:nvPr/>
        </p:nvSpPr>
        <p:spPr>
          <a:xfrm>
            <a:off x="9125607" y="4435366"/>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Only 2 out of 16500 columns are selected to make the plot</a:t>
            </a:r>
          </a:p>
          <a:p>
            <a:endParaRPr lang="en-US">
              <a:cs typeface="Arial"/>
            </a:endParaRPr>
          </a:p>
        </p:txBody>
      </p:sp>
      <p:pic>
        <p:nvPicPr>
          <p:cNvPr id="6" name="Picture 7" descr="A screenshot of a cell phone&#10;&#10;Description automatically generated">
            <a:extLst>
              <a:ext uri="{FF2B5EF4-FFF2-40B4-BE49-F238E27FC236}">
                <a16:creationId xmlns:a16="http://schemas.microsoft.com/office/drawing/2014/main" id="{02DB128A-8BB8-4875-A4D7-0955170FF79F}"/>
              </a:ext>
            </a:extLst>
          </p:cNvPr>
          <p:cNvPicPr>
            <a:picLocks noChangeAspect="1"/>
          </p:cNvPicPr>
          <p:nvPr/>
        </p:nvPicPr>
        <p:blipFill>
          <a:blip r:embed="rId2"/>
          <a:stretch>
            <a:fillRect/>
          </a:stretch>
        </p:blipFill>
        <p:spPr>
          <a:xfrm>
            <a:off x="664779" y="1088382"/>
            <a:ext cx="7288923" cy="5574615"/>
          </a:xfrm>
          <a:prstGeom prst="rect">
            <a:avLst/>
          </a:prstGeom>
        </p:spPr>
      </p:pic>
    </p:spTree>
    <p:extLst>
      <p:ext uri="{BB962C8B-B14F-4D97-AF65-F5344CB8AC3E}">
        <p14:creationId xmlns:p14="http://schemas.microsoft.com/office/powerpoint/2010/main" val="3853354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401B2-27EA-417A-9F4D-9805A8F6C741}"/>
              </a:ext>
            </a:extLst>
          </p:cNvPr>
          <p:cNvSpPr>
            <a:spLocks noGrp="1"/>
          </p:cNvSpPr>
          <p:nvPr>
            <p:ph type="title"/>
          </p:nvPr>
        </p:nvSpPr>
        <p:spPr/>
        <p:txBody>
          <a:bodyPr/>
          <a:lstStyle/>
          <a:p>
            <a:r>
              <a:rPr lang="en-US"/>
              <a:t>Project </a:t>
            </a:r>
            <a:r>
              <a:rPr lang="en-US" altLang="zh-CN"/>
              <a:t>Definition of Variables  </a:t>
            </a:r>
            <a:endParaRPr lang="en-US"/>
          </a:p>
        </p:txBody>
      </p:sp>
      <p:sp>
        <p:nvSpPr>
          <p:cNvPr id="3" name="Footer Placeholder 2">
            <a:extLst>
              <a:ext uri="{FF2B5EF4-FFF2-40B4-BE49-F238E27FC236}">
                <a16:creationId xmlns:a16="http://schemas.microsoft.com/office/drawing/2014/main" id="{30E20F87-ECD7-46AC-B9C7-975F9DD3D553}"/>
              </a:ext>
            </a:extLst>
          </p:cNvPr>
          <p:cNvSpPr>
            <a:spLocks noGrp="1"/>
          </p:cNvSpPr>
          <p:nvPr>
            <p:ph type="ftr" sz="quarter" idx="11"/>
          </p:nvPr>
        </p:nvSpPr>
        <p:spPr/>
        <p:txBody>
          <a:bodyPr/>
          <a:lstStyle/>
          <a:p>
            <a:r>
              <a:rPr lang="en-US" altLang="zh-CN"/>
              <a:t>MSCA 31008 Data Mining - Group D </a:t>
            </a:r>
            <a:endParaRPr lang="zh-CN" altLang="en-US"/>
          </a:p>
        </p:txBody>
      </p:sp>
      <p:sp>
        <p:nvSpPr>
          <p:cNvPr id="4" name="Slide Number Placeholder 3">
            <a:extLst>
              <a:ext uri="{FF2B5EF4-FFF2-40B4-BE49-F238E27FC236}">
                <a16:creationId xmlns:a16="http://schemas.microsoft.com/office/drawing/2014/main" id="{174447ED-A504-4081-B71F-74BA2EF605EA}"/>
              </a:ext>
            </a:extLst>
          </p:cNvPr>
          <p:cNvSpPr>
            <a:spLocks noGrp="1"/>
          </p:cNvSpPr>
          <p:nvPr>
            <p:ph type="sldNum" sz="quarter" idx="12"/>
          </p:nvPr>
        </p:nvSpPr>
        <p:spPr/>
        <p:txBody>
          <a:bodyPr/>
          <a:lstStyle/>
          <a:p>
            <a:fld id="{5DD3DB80-B894-403A-B48E-6FDC1A72010E}" type="slidenum">
              <a:rPr lang="zh-CN" altLang="en-US" smtClean="0"/>
              <a:pPr/>
              <a:t>5</a:t>
            </a:fld>
            <a:endParaRPr lang="zh-CN" altLang="en-US"/>
          </a:p>
        </p:txBody>
      </p:sp>
      <p:sp>
        <p:nvSpPr>
          <p:cNvPr id="6" name="TextBox 5">
            <a:extLst>
              <a:ext uri="{FF2B5EF4-FFF2-40B4-BE49-F238E27FC236}">
                <a16:creationId xmlns:a16="http://schemas.microsoft.com/office/drawing/2014/main" id="{E8EEAFB2-9A71-453C-ABBD-CB906304829B}"/>
              </a:ext>
            </a:extLst>
          </p:cNvPr>
          <p:cNvSpPr txBox="1"/>
          <p:nvPr/>
        </p:nvSpPr>
        <p:spPr>
          <a:xfrm>
            <a:off x="633987" y="1440206"/>
            <a:ext cx="2602070" cy="4617161"/>
          </a:xfrm>
          <a:prstGeom prst="rect">
            <a:avLst/>
          </a:prstGeom>
          <a:noFill/>
        </p:spPr>
        <p:txBody>
          <a:bodyPr wrap="square">
            <a:spAutoFit/>
          </a:bodyPr>
          <a:lstStyle/>
          <a:p>
            <a:pPr algn="l" rtl="0" fontAlgn="base">
              <a:lnSpc>
                <a:spcPct val="150000"/>
              </a:lnSpc>
            </a:pPr>
            <a:r>
              <a:rPr lang="en-US" b="1" i="0" u="sng" strike="noStrike">
                <a:solidFill>
                  <a:srgbClr val="404040"/>
                </a:solidFill>
                <a:effectLst/>
              </a:rPr>
              <a:t>Train Data </a:t>
            </a:r>
            <a:r>
              <a:rPr lang="en-US" b="0" i="0" u="sng">
                <a:solidFill>
                  <a:srgbClr val="000000"/>
                </a:solidFill>
                <a:effectLst/>
              </a:rPr>
              <a:t>​: </a:t>
            </a:r>
          </a:p>
          <a:p>
            <a:pPr algn="l" rtl="0" fontAlgn="base">
              <a:lnSpc>
                <a:spcPct val="150000"/>
              </a:lnSpc>
            </a:pPr>
            <a:r>
              <a:rPr lang="en-US" sz="1600" i="0" u="none" strike="noStrike">
                <a:solidFill>
                  <a:srgbClr val="404040"/>
                </a:solidFill>
                <a:effectLst/>
              </a:rPr>
              <a:t>4750 </a:t>
            </a:r>
            <a:r>
              <a:rPr lang="en-US" altLang="zh-CN" sz="1600" i="0" u="none" strike="noStrike">
                <a:solidFill>
                  <a:srgbClr val="404040"/>
                </a:solidFill>
                <a:effectLst/>
              </a:rPr>
              <a:t>plant seedling images  within 12 given species labels.  (image size varies)</a:t>
            </a:r>
            <a:endParaRPr lang="en-US" b="0" i="0">
              <a:solidFill>
                <a:srgbClr val="000000"/>
              </a:solidFill>
              <a:effectLst/>
            </a:endParaRPr>
          </a:p>
          <a:p>
            <a:pPr algn="l" rtl="0" fontAlgn="base">
              <a:lnSpc>
                <a:spcPct val="150000"/>
              </a:lnSpc>
            </a:pPr>
            <a:r>
              <a:rPr lang="en-US" b="1" i="0" u="sng" strike="noStrike">
                <a:solidFill>
                  <a:srgbClr val="404040"/>
                </a:solidFill>
                <a:effectLst/>
              </a:rPr>
              <a:t>Test Data</a:t>
            </a:r>
            <a:r>
              <a:rPr lang="en-US" b="0" i="0" u="sng">
                <a:solidFill>
                  <a:srgbClr val="000000"/>
                </a:solidFill>
                <a:effectLst/>
              </a:rPr>
              <a:t>​ : </a:t>
            </a:r>
            <a:endParaRPr lang="en-US" u="sng">
              <a:solidFill>
                <a:srgbClr val="000000"/>
              </a:solidFill>
            </a:endParaRPr>
          </a:p>
          <a:p>
            <a:pPr fontAlgn="base">
              <a:lnSpc>
                <a:spcPct val="150000"/>
              </a:lnSpc>
            </a:pPr>
            <a:r>
              <a:rPr lang="en-US" sz="1600">
                <a:solidFill>
                  <a:srgbClr val="404040"/>
                </a:solidFill>
              </a:rPr>
              <a:t>794 plant seedling images with unknown species </a:t>
            </a:r>
            <a:endParaRPr lang="en-US" b="0" i="0">
              <a:solidFill>
                <a:srgbClr val="000000"/>
              </a:solidFill>
              <a:effectLst/>
            </a:endParaRPr>
          </a:p>
          <a:p>
            <a:pPr algn="l" rtl="0" fontAlgn="base">
              <a:lnSpc>
                <a:spcPct val="150000"/>
              </a:lnSpc>
            </a:pPr>
            <a:r>
              <a:rPr lang="en-US" b="1" i="0" u="sng" strike="noStrike">
                <a:solidFill>
                  <a:srgbClr val="404040"/>
                </a:solidFill>
                <a:effectLst/>
              </a:rPr>
              <a:t>Data for Validation:</a:t>
            </a:r>
          </a:p>
          <a:p>
            <a:pPr algn="l" rtl="0" fontAlgn="base">
              <a:lnSpc>
                <a:spcPct val="150000"/>
              </a:lnSpc>
            </a:pPr>
            <a:r>
              <a:rPr lang="en-US" altLang="zh-CN" sz="1600">
                <a:solidFill>
                  <a:srgbClr val="404040"/>
                </a:solidFill>
              </a:rPr>
              <a:t>10% and</a:t>
            </a:r>
            <a:r>
              <a:rPr lang="zh-CN" altLang="en-US" sz="1600">
                <a:solidFill>
                  <a:srgbClr val="404040"/>
                </a:solidFill>
              </a:rPr>
              <a:t> </a:t>
            </a:r>
            <a:r>
              <a:rPr lang="en-US" altLang="zh-CN" sz="1600">
                <a:solidFill>
                  <a:srgbClr val="404040"/>
                </a:solidFill>
              </a:rPr>
              <a:t>30%</a:t>
            </a:r>
            <a:r>
              <a:rPr lang="zh-CN" altLang="en-US" sz="1600">
                <a:solidFill>
                  <a:srgbClr val="404040"/>
                </a:solidFill>
              </a:rPr>
              <a:t> </a:t>
            </a:r>
            <a:r>
              <a:rPr lang="en-US" altLang="zh-CN" sz="1600">
                <a:solidFill>
                  <a:srgbClr val="404040"/>
                </a:solidFill>
              </a:rPr>
              <a:t>of train dataset.</a:t>
            </a:r>
          </a:p>
          <a:p>
            <a:pPr algn="l" rtl="0" fontAlgn="base">
              <a:lnSpc>
                <a:spcPct val="150000"/>
              </a:lnSpc>
            </a:pPr>
            <a:r>
              <a:rPr lang="en-US" altLang="zh-CN" sz="1600">
                <a:solidFill>
                  <a:srgbClr val="404040"/>
                </a:solidFill>
              </a:rPr>
              <a:t>20 images for final test</a:t>
            </a:r>
            <a:endParaRPr lang="en-US" b="0" i="0" u="sng">
              <a:solidFill>
                <a:srgbClr val="000000"/>
              </a:solidFill>
              <a:effectLst/>
            </a:endParaRPr>
          </a:p>
        </p:txBody>
      </p:sp>
      <p:graphicFrame>
        <p:nvGraphicFramePr>
          <p:cNvPr id="5" name="Diagram 4">
            <a:extLst>
              <a:ext uri="{FF2B5EF4-FFF2-40B4-BE49-F238E27FC236}">
                <a16:creationId xmlns:a16="http://schemas.microsoft.com/office/drawing/2014/main" id="{D0066BCB-1A22-40B5-A963-9520D4C0E897}"/>
              </a:ext>
            </a:extLst>
          </p:cNvPr>
          <p:cNvGraphicFramePr/>
          <p:nvPr>
            <p:extLst>
              <p:ext uri="{D42A27DB-BD31-4B8C-83A1-F6EECF244321}">
                <p14:modId xmlns:p14="http://schemas.microsoft.com/office/powerpoint/2010/main" val="4117710421"/>
              </p:ext>
            </p:extLst>
          </p:nvPr>
        </p:nvGraphicFramePr>
        <p:xfrm>
          <a:off x="-795" y="6676457"/>
          <a:ext cx="12285037" cy="2063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Group 6">
            <a:extLst>
              <a:ext uri="{FF2B5EF4-FFF2-40B4-BE49-F238E27FC236}">
                <a16:creationId xmlns:a16="http://schemas.microsoft.com/office/drawing/2014/main" id="{AB2B030B-9241-4AC0-A7F3-60657F17B0F3}"/>
              </a:ext>
            </a:extLst>
          </p:cNvPr>
          <p:cNvGrpSpPr/>
          <p:nvPr/>
        </p:nvGrpSpPr>
        <p:grpSpPr>
          <a:xfrm>
            <a:off x="3506607" y="1500509"/>
            <a:ext cx="8714791" cy="4946336"/>
            <a:chOff x="669977" y="1263488"/>
            <a:chExt cx="9367301" cy="5460552"/>
          </a:xfrm>
        </p:grpSpPr>
        <p:grpSp>
          <p:nvGrpSpPr>
            <p:cNvPr id="8" name="46230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980C00B3-FE58-4A8F-885D-D4F56D70EF26}"/>
                </a:ext>
              </a:extLst>
            </p:cNvPr>
            <p:cNvGrpSpPr>
              <a:grpSpLocks noChangeAspect="1"/>
            </p:cNvGrpSpPr>
            <p:nvPr>
              <p:custDataLst>
                <p:tags r:id="rId1"/>
              </p:custDataLst>
            </p:nvPr>
          </p:nvGrpSpPr>
          <p:grpSpPr>
            <a:xfrm>
              <a:off x="669977" y="1263488"/>
              <a:ext cx="9367301" cy="5460552"/>
              <a:chOff x="663424" y="1273326"/>
              <a:chExt cx="9367301" cy="5460552"/>
            </a:xfrm>
          </p:grpSpPr>
          <p:sp>
            <p:nvSpPr>
              <p:cNvPr id="14" name="îšḻîḋè">
                <a:extLst>
                  <a:ext uri="{FF2B5EF4-FFF2-40B4-BE49-F238E27FC236}">
                    <a16:creationId xmlns:a16="http://schemas.microsoft.com/office/drawing/2014/main" id="{B572F350-386B-4C30-8BDF-2B241D79A1A8}"/>
                  </a:ext>
                </a:extLst>
              </p:cNvPr>
              <p:cNvSpPr txBox="1"/>
              <p:nvPr/>
            </p:nvSpPr>
            <p:spPr>
              <a:xfrm>
                <a:off x="663424" y="1273326"/>
                <a:ext cx="9367301" cy="398101"/>
              </a:xfrm>
              <a:prstGeom prst="rect">
                <a:avLst/>
              </a:prstGeom>
              <a:noFill/>
            </p:spPr>
            <p:txBody>
              <a:bodyPr wrap="square">
                <a:spAutoFit/>
              </a:bodyPr>
              <a:lstStyle/>
              <a:p>
                <a:pPr algn="ctr">
                  <a:lnSpc>
                    <a:spcPct val="120000"/>
                  </a:lnSpc>
                </a:pPr>
                <a:r>
                  <a:rPr lang="en-US" altLang="zh-CN" sz="1600" b="1"/>
                  <a:t>Process Flow</a:t>
                </a:r>
                <a:endParaRPr lang="zh-CN" altLang="en-US" sz="1600" b="1"/>
              </a:p>
            </p:txBody>
          </p:sp>
          <p:grpSp>
            <p:nvGrpSpPr>
              <p:cNvPr id="15" name="íśļïdè">
                <a:extLst>
                  <a:ext uri="{FF2B5EF4-FFF2-40B4-BE49-F238E27FC236}">
                    <a16:creationId xmlns:a16="http://schemas.microsoft.com/office/drawing/2014/main" id="{71D361F2-D996-470B-863B-D39319F05828}"/>
                  </a:ext>
                </a:extLst>
              </p:cNvPr>
              <p:cNvGrpSpPr/>
              <p:nvPr/>
            </p:nvGrpSpPr>
            <p:grpSpPr>
              <a:xfrm>
                <a:off x="1319125" y="1909550"/>
                <a:ext cx="7714893" cy="4824328"/>
                <a:chOff x="1319125" y="1909550"/>
                <a:chExt cx="7714893" cy="4824328"/>
              </a:xfrm>
            </p:grpSpPr>
            <p:sp>
              <p:nvSpPr>
                <p:cNvPr id="16" name="ïŝlïḓê">
                  <a:extLst>
                    <a:ext uri="{FF2B5EF4-FFF2-40B4-BE49-F238E27FC236}">
                      <a16:creationId xmlns:a16="http://schemas.microsoft.com/office/drawing/2014/main" id="{85FE1318-0AF1-49B8-943A-DC3001E899B2}"/>
                    </a:ext>
                  </a:extLst>
                </p:cNvPr>
                <p:cNvSpPr/>
                <p:nvPr/>
              </p:nvSpPr>
              <p:spPr>
                <a:xfrm>
                  <a:off x="7948010" y="4375803"/>
                  <a:ext cx="784165" cy="784165"/>
                </a:xfrm>
                <a:prstGeom prst="ellipse">
                  <a:avLst/>
                </a:prstGeom>
                <a:solidFill>
                  <a:schemeClr val="accent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sp>
              <p:nvSpPr>
                <p:cNvPr id="17" name="ïŝlîde">
                  <a:extLst>
                    <a:ext uri="{FF2B5EF4-FFF2-40B4-BE49-F238E27FC236}">
                      <a16:creationId xmlns:a16="http://schemas.microsoft.com/office/drawing/2014/main" id="{F4076351-5799-4669-9EC6-8F8751049B7B}"/>
                    </a:ext>
                  </a:extLst>
                </p:cNvPr>
                <p:cNvSpPr/>
                <p:nvPr/>
              </p:nvSpPr>
              <p:spPr>
                <a:xfrm>
                  <a:off x="1809250" y="4375803"/>
                  <a:ext cx="784165" cy="784165"/>
                </a:xfrm>
                <a:prstGeom prst="ellipse">
                  <a:avLst/>
                </a:prstGeom>
                <a:solidFill>
                  <a:schemeClr val="accent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cxnSp>
              <p:nvCxnSpPr>
                <p:cNvPr id="18" name="直接箭头连接符 5">
                  <a:extLst>
                    <a:ext uri="{FF2B5EF4-FFF2-40B4-BE49-F238E27FC236}">
                      <a16:creationId xmlns:a16="http://schemas.microsoft.com/office/drawing/2014/main" id="{7F475765-2819-48D7-BF16-16D0324F5132}"/>
                    </a:ext>
                  </a:extLst>
                </p:cNvPr>
                <p:cNvCxnSpPr>
                  <a:cxnSpLocks/>
                </p:cNvCxnSpPr>
                <p:nvPr/>
              </p:nvCxnSpPr>
              <p:spPr>
                <a:xfrm flipV="1">
                  <a:off x="2509147" y="3673653"/>
                  <a:ext cx="809324" cy="708182"/>
                </a:xfrm>
                <a:prstGeom prst="straightConnector1">
                  <a:avLst/>
                </a:prstGeom>
                <a:ln w="25400" cap="rnd">
                  <a:solidFill>
                    <a:schemeClr val="accent1">
                      <a:lumMod val="60000"/>
                      <a:lumOff val="40000"/>
                    </a:schemeClr>
                  </a:solidFill>
                  <a:round/>
                  <a:headEnd type="none" w="med" len="lg"/>
                  <a:tailEnd type="triangle"/>
                </a:ln>
              </p:spPr>
              <p:style>
                <a:lnRef idx="1">
                  <a:schemeClr val="accent1"/>
                </a:lnRef>
                <a:fillRef idx="0">
                  <a:schemeClr val="accent1"/>
                </a:fillRef>
                <a:effectRef idx="0">
                  <a:schemeClr val="accent1"/>
                </a:effectRef>
                <a:fontRef idx="minor">
                  <a:schemeClr val="tx1"/>
                </a:fontRef>
              </p:style>
            </p:cxnSp>
            <p:sp>
              <p:nvSpPr>
                <p:cNvPr id="19" name="íṥḷïḋê">
                  <a:extLst>
                    <a:ext uri="{FF2B5EF4-FFF2-40B4-BE49-F238E27FC236}">
                      <a16:creationId xmlns:a16="http://schemas.microsoft.com/office/drawing/2014/main" id="{5D3B5AD0-4990-4B11-B13C-609E786EC06D}"/>
                    </a:ext>
                  </a:extLst>
                </p:cNvPr>
                <p:cNvSpPr txBox="1"/>
                <p:nvPr/>
              </p:nvSpPr>
              <p:spPr>
                <a:xfrm>
                  <a:off x="1319125" y="5390874"/>
                  <a:ext cx="1780420" cy="398655"/>
                </a:xfrm>
                <a:prstGeom prst="rect">
                  <a:avLst/>
                </a:prstGeom>
                <a:noFill/>
              </p:spPr>
              <p:txBody>
                <a:bodyPr wrap="square" rtlCol="0" anchor="b" anchorCtr="0">
                  <a:noAutofit/>
                </a:bodyPr>
                <a:lstStyle/>
                <a:p>
                  <a:pPr algn="ctr">
                    <a:lnSpc>
                      <a:spcPct val="110000"/>
                    </a:lnSpc>
                  </a:pPr>
                  <a:r>
                    <a:rPr lang="en-US" altLang="zh-CN" sz="1600" b="1"/>
                    <a:t>Data Exploration</a:t>
                  </a:r>
                  <a:endParaRPr lang="zh-CN" altLang="en-US" sz="1600" b="1"/>
                </a:p>
              </p:txBody>
            </p:sp>
            <p:sp>
              <p:nvSpPr>
                <p:cNvPr id="20" name="íşlîḍè">
                  <a:extLst>
                    <a:ext uri="{FF2B5EF4-FFF2-40B4-BE49-F238E27FC236}">
                      <a16:creationId xmlns:a16="http://schemas.microsoft.com/office/drawing/2014/main" id="{9ED6AEAB-000D-4207-84D1-9B7754D38F0E}"/>
                    </a:ext>
                  </a:extLst>
                </p:cNvPr>
                <p:cNvSpPr txBox="1"/>
                <p:nvPr/>
              </p:nvSpPr>
              <p:spPr>
                <a:xfrm>
                  <a:off x="1504863" y="5716943"/>
                  <a:ext cx="1408946" cy="463072"/>
                </a:xfrm>
                <a:prstGeom prst="rect">
                  <a:avLst/>
                </a:prstGeom>
                <a:noFill/>
              </p:spPr>
              <p:txBody>
                <a:bodyPr wrap="none" lIns="91440" tIns="45720" rIns="91440" bIns="45720" rtlCol="0" anchor="t">
                  <a:noAutofit/>
                </a:bodyPr>
                <a:lstStyle/>
                <a:p>
                  <a:pPr algn="ctr">
                    <a:lnSpc>
                      <a:spcPct val="120000"/>
                    </a:lnSpc>
                    <a:defRPr/>
                  </a:pPr>
                  <a:r>
                    <a:rPr lang="en-US" altLang="zh-CN" sz="1200">
                      <a:solidFill>
                        <a:schemeClr val="bg1">
                          <a:lumMod val="50000"/>
                        </a:schemeClr>
                      </a:solidFill>
                    </a:rPr>
                    <a:t>Basic Statistical Summary and Visuals</a:t>
                  </a:r>
                </a:p>
                <a:p>
                  <a:pPr algn="ctr">
                    <a:lnSpc>
                      <a:spcPct val="120000"/>
                    </a:lnSpc>
                    <a:defRPr/>
                  </a:pPr>
                  <a:endParaRPr lang="en-US" altLang="zh-CN" sz="1200">
                    <a:solidFill>
                      <a:schemeClr val="bg1">
                        <a:lumMod val="50000"/>
                      </a:schemeClr>
                    </a:solidFill>
                    <a:cs typeface="Arial"/>
                  </a:endParaRPr>
                </a:p>
              </p:txBody>
            </p:sp>
            <p:sp>
              <p:nvSpPr>
                <p:cNvPr id="21" name="îŝľidè">
                  <a:extLst>
                    <a:ext uri="{FF2B5EF4-FFF2-40B4-BE49-F238E27FC236}">
                      <a16:creationId xmlns:a16="http://schemas.microsoft.com/office/drawing/2014/main" id="{EB34EF80-5A0E-474F-B494-94FBE959CCD2}"/>
                    </a:ext>
                  </a:extLst>
                </p:cNvPr>
                <p:cNvSpPr/>
                <p:nvPr/>
              </p:nvSpPr>
              <p:spPr>
                <a:xfrm>
                  <a:off x="3380328" y="3122682"/>
                  <a:ext cx="784165" cy="784165"/>
                </a:xfrm>
                <a:prstGeom prst="ellipse">
                  <a:avLst/>
                </a:prstGeom>
                <a:noFill/>
                <a:ln w="25400" cap="rnd">
                  <a:solidFill>
                    <a:schemeClr val="accent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sp>
              <p:nvSpPr>
                <p:cNvPr id="22" name="íṣḻíḋé">
                  <a:extLst>
                    <a:ext uri="{FF2B5EF4-FFF2-40B4-BE49-F238E27FC236}">
                      <a16:creationId xmlns:a16="http://schemas.microsoft.com/office/drawing/2014/main" id="{4A07D7F3-7FB9-4EAB-B770-C4F4529B13BB}"/>
                    </a:ext>
                  </a:extLst>
                </p:cNvPr>
                <p:cNvSpPr txBox="1"/>
                <p:nvPr/>
              </p:nvSpPr>
              <p:spPr>
                <a:xfrm>
                  <a:off x="2681722" y="2670449"/>
                  <a:ext cx="2233081" cy="453547"/>
                </a:xfrm>
                <a:prstGeom prst="rect">
                  <a:avLst/>
                </a:prstGeom>
                <a:noFill/>
              </p:spPr>
              <p:txBody>
                <a:bodyPr wrap="square" lIns="91440" tIns="45720" rIns="91440" bIns="45720" rtlCol="0" anchor="b" anchorCtr="0">
                  <a:noAutofit/>
                </a:bodyPr>
                <a:lstStyle/>
                <a:p>
                  <a:pPr algn="ctr">
                    <a:lnSpc>
                      <a:spcPct val="110000"/>
                    </a:lnSpc>
                  </a:pPr>
                  <a:r>
                    <a:rPr lang="en-US" altLang="zh-CN" sz="1600" b="1"/>
                    <a:t>Data </a:t>
                  </a:r>
                  <a:endParaRPr lang="zh-CN" altLang="en-US" sz="1600" b="1"/>
                </a:p>
                <a:p>
                  <a:pPr algn="ctr">
                    <a:lnSpc>
                      <a:spcPct val="110000"/>
                    </a:lnSpc>
                  </a:pPr>
                  <a:r>
                    <a:rPr lang="en-US" altLang="zh-CN" sz="1600" b="1"/>
                    <a:t>Pre-Processing</a:t>
                  </a:r>
                  <a:endParaRPr lang="zh-CN" altLang="en-US" sz="1600" b="1">
                    <a:cs typeface="Arial"/>
                  </a:endParaRPr>
                </a:p>
              </p:txBody>
            </p:sp>
            <p:sp>
              <p:nvSpPr>
                <p:cNvPr id="23" name="îŝḻïḑe">
                  <a:extLst>
                    <a:ext uri="{FF2B5EF4-FFF2-40B4-BE49-F238E27FC236}">
                      <a16:creationId xmlns:a16="http://schemas.microsoft.com/office/drawing/2014/main" id="{705CCB4C-88D0-4819-8903-5629D82E6845}"/>
                    </a:ext>
                  </a:extLst>
                </p:cNvPr>
                <p:cNvSpPr txBox="1"/>
                <p:nvPr/>
              </p:nvSpPr>
              <p:spPr>
                <a:xfrm>
                  <a:off x="2228199" y="1931828"/>
                  <a:ext cx="2980572" cy="484513"/>
                </a:xfrm>
                <a:prstGeom prst="rect">
                  <a:avLst/>
                </a:prstGeom>
                <a:noFill/>
              </p:spPr>
              <p:txBody>
                <a:bodyPr wrap="none" lIns="91440" tIns="45720" rIns="91440" bIns="45720" rtlCol="0" anchor="t">
                  <a:noAutofit/>
                </a:bodyPr>
                <a:lstStyle/>
                <a:p>
                  <a:pPr algn="ctr">
                    <a:lnSpc>
                      <a:spcPct val="120000"/>
                    </a:lnSpc>
                    <a:defRPr/>
                  </a:pPr>
                  <a:r>
                    <a:rPr lang="en-US" altLang="zh-CN" sz="1200">
                      <a:solidFill>
                        <a:schemeClr val="bg1">
                          <a:lumMod val="50000"/>
                        </a:schemeClr>
                      </a:solidFill>
                      <a:cs typeface="Arial"/>
                    </a:rPr>
                    <a:t>Masking, Segmenting, </a:t>
                  </a:r>
                  <a:endParaRPr lang="en-US">
                    <a:solidFill>
                      <a:schemeClr val="bg1">
                        <a:lumMod val="50000"/>
                      </a:schemeClr>
                    </a:solidFill>
                  </a:endParaRPr>
                </a:p>
                <a:p>
                  <a:pPr algn="ctr">
                    <a:lnSpc>
                      <a:spcPct val="120000"/>
                    </a:lnSpc>
                    <a:defRPr/>
                  </a:pPr>
                  <a:r>
                    <a:rPr lang="en-US" altLang="zh-CN" sz="1200">
                      <a:solidFill>
                        <a:schemeClr val="bg1">
                          <a:lumMod val="50000"/>
                        </a:schemeClr>
                      </a:solidFill>
                      <a:cs typeface="Arial"/>
                    </a:rPr>
                    <a:t>Sharpening Images, Normalization</a:t>
                  </a:r>
                </a:p>
              </p:txBody>
            </p:sp>
            <p:sp>
              <p:nvSpPr>
                <p:cNvPr id="24" name="îṣľïḍé">
                  <a:extLst>
                    <a:ext uri="{FF2B5EF4-FFF2-40B4-BE49-F238E27FC236}">
                      <a16:creationId xmlns:a16="http://schemas.microsoft.com/office/drawing/2014/main" id="{34965305-4C12-453A-B67A-A5C9474F3534}"/>
                    </a:ext>
                  </a:extLst>
                </p:cNvPr>
                <p:cNvSpPr/>
                <p:nvPr/>
              </p:nvSpPr>
              <p:spPr>
                <a:xfrm>
                  <a:off x="4877882" y="4375803"/>
                  <a:ext cx="784165" cy="784165"/>
                </a:xfrm>
                <a:prstGeom prst="ellipse">
                  <a:avLst/>
                </a:prstGeom>
                <a:solidFill>
                  <a:schemeClr val="accent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cxnSp>
              <p:nvCxnSpPr>
                <p:cNvPr id="25" name="直接箭头连接符 34">
                  <a:extLst>
                    <a:ext uri="{FF2B5EF4-FFF2-40B4-BE49-F238E27FC236}">
                      <a16:creationId xmlns:a16="http://schemas.microsoft.com/office/drawing/2014/main" id="{49B8CA58-10FF-4B53-8C5B-4A93D33D267D}"/>
                    </a:ext>
                  </a:extLst>
                </p:cNvPr>
                <p:cNvCxnSpPr>
                  <a:cxnSpLocks/>
                </p:cNvCxnSpPr>
                <p:nvPr/>
              </p:nvCxnSpPr>
              <p:spPr>
                <a:xfrm flipH="1" flipV="1">
                  <a:off x="4226351" y="3673653"/>
                  <a:ext cx="809324" cy="708182"/>
                </a:xfrm>
                <a:prstGeom prst="straightConnector1">
                  <a:avLst/>
                </a:prstGeom>
                <a:ln w="25400" cap="rnd">
                  <a:solidFill>
                    <a:schemeClr val="accent1">
                      <a:lumMod val="60000"/>
                      <a:lumOff val="40000"/>
                    </a:schemeClr>
                  </a:solidFill>
                  <a:round/>
                  <a:headEnd type="triangle" w="med" len="lg"/>
                  <a:tailEnd type="none"/>
                </a:ln>
              </p:spPr>
              <p:style>
                <a:lnRef idx="1">
                  <a:schemeClr val="accent1"/>
                </a:lnRef>
                <a:fillRef idx="0">
                  <a:schemeClr val="accent1"/>
                </a:fillRef>
                <a:effectRef idx="0">
                  <a:schemeClr val="accent1"/>
                </a:effectRef>
                <a:fontRef idx="minor">
                  <a:schemeClr val="tx1"/>
                </a:fontRef>
              </p:style>
            </p:cxnSp>
            <p:sp>
              <p:nvSpPr>
                <p:cNvPr id="26" name="îsļïďé">
                  <a:extLst>
                    <a:ext uri="{FF2B5EF4-FFF2-40B4-BE49-F238E27FC236}">
                      <a16:creationId xmlns:a16="http://schemas.microsoft.com/office/drawing/2014/main" id="{CBF4DDFC-0F4C-4BAC-954F-1CA93B82D960}"/>
                    </a:ext>
                  </a:extLst>
                </p:cNvPr>
                <p:cNvSpPr txBox="1"/>
                <p:nvPr/>
              </p:nvSpPr>
              <p:spPr>
                <a:xfrm>
                  <a:off x="4305552" y="5105999"/>
                  <a:ext cx="2083046" cy="498143"/>
                </a:xfrm>
                <a:prstGeom prst="rect">
                  <a:avLst/>
                </a:prstGeom>
                <a:noFill/>
              </p:spPr>
              <p:txBody>
                <a:bodyPr wrap="square" lIns="91440" tIns="45720" rIns="91440" bIns="45720" rtlCol="0" anchor="b" anchorCtr="0">
                  <a:noAutofit/>
                </a:bodyPr>
                <a:lstStyle/>
                <a:p>
                  <a:pPr algn="ctr">
                    <a:lnSpc>
                      <a:spcPct val="110000"/>
                    </a:lnSpc>
                  </a:pPr>
                  <a:r>
                    <a:rPr lang="en-US" altLang="zh-CN" sz="1600" b="1"/>
                    <a:t>Model Training</a:t>
                  </a:r>
                  <a:endParaRPr lang="en-US" altLang="zh-CN"/>
                </a:p>
              </p:txBody>
            </p:sp>
            <p:sp>
              <p:nvSpPr>
                <p:cNvPr id="27" name="íşľîďè">
                  <a:extLst>
                    <a:ext uri="{FF2B5EF4-FFF2-40B4-BE49-F238E27FC236}">
                      <a16:creationId xmlns:a16="http://schemas.microsoft.com/office/drawing/2014/main" id="{0EF1410D-101A-45F8-A326-91821BB366FF}"/>
                    </a:ext>
                  </a:extLst>
                </p:cNvPr>
                <p:cNvSpPr txBox="1"/>
                <p:nvPr/>
              </p:nvSpPr>
              <p:spPr>
                <a:xfrm>
                  <a:off x="3903124" y="5520726"/>
                  <a:ext cx="2865829" cy="1213152"/>
                </a:xfrm>
                <a:prstGeom prst="rect">
                  <a:avLst/>
                </a:prstGeom>
                <a:noFill/>
              </p:spPr>
              <p:txBody>
                <a:bodyPr wrap="none" lIns="91440" tIns="45720" rIns="91440" bIns="45720" rtlCol="0" anchor="t">
                  <a:noAutofit/>
                </a:bodyPr>
                <a:lstStyle/>
                <a:p>
                  <a:pPr algn="ctr">
                    <a:lnSpc>
                      <a:spcPct val="120000"/>
                    </a:lnSpc>
                    <a:defRPr/>
                  </a:pPr>
                  <a:r>
                    <a:rPr lang="en-US" altLang="zh-CN" sz="1200">
                      <a:solidFill>
                        <a:schemeClr val="bg1">
                          <a:lumMod val="50000"/>
                        </a:schemeClr>
                      </a:solidFill>
                    </a:rPr>
                    <a:t>Train CNN, SVM, InceptionV3,</a:t>
                  </a:r>
                  <a:endParaRPr lang="en-US">
                    <a:solidFill>
                      <a:schemeClr val="bg1">
                        <a:lumMod val="50000"/>
                      </a:schemeClr>
                    </a:solidFill>
                  </a:endParaRPr>
                </a:p>
                <a:p>
                  <a:pPr algn="ctr">
                    <a:lnSpc>
                      <a:spcPct val="120000"/>
                    </a:lnSpc>
                    <a:defRPr/>
                  </a:pPr>
                  <a:r>
                    <a:rPr lang="en-US" altLang="zh-CN" sz="1200">
                      <a:solidFill>
                        <a:schemeClr val="bg1">
                          <a:lumMod val="50000"/>
                        </a:schemeClr>
                      </a:solidFill>
                    </a:rPr>
                    <a:t> random forest, XGBoost,</a:t>
                  </a:r>
                  <a:endParaRPr lang="en-US">
                    <a:solidFill>
                      <a:schemeClr val="bg1">
                        <a:lumMod val="50000"/>
                      </a:schemeClr>
                    </a:solidFill>
                  </a:endParaRPr>
                </a:p>
                <a:p>
                  <a:pPr algn="ctr">
                    <a:lnSpc>
                      <a:spcPct val="120000"/>
                    </a:lnSpc>
                    <a:defRPr/>
                  </a:pPr>
                  <a:r>
                    <a:rPr lang="en-US" altLang="zh-CN" sz="1200">
                      <a:solidFill>
                        <a:schemeClr val="bg1">
                          <a:lumMod val="50000"/>
                        </a:schemeClr>
                      </a:solidFill>
                    </a:rPr>
                    <a:t> Xception, and VGG19 models</a:t>
                  </a:r>
                  <a:endParaRPr lang="en-US">
                    <a:solidFill>
                      <a:schemeClr val="bg1">
                        <a:lumMod val="50000"/>
                      </a:schemeClr>
                    </a:solidFill>
                    <a:cs typeface="Arial"/>
                  </a:endParaRPr>
                </a:p>
              </p:txBody>
            </p:sp>
            <p:cxnSp>
              <p:nvCxnSpPr>
                <p:cNvPr id="28" name="直接箭头连接符 40">
                  <a:extLst>
                    <a:ext uri="{FF2B5EF4-FFF2-40B4-BE49-F238E27FC236}">
                      <a16:creationId xmlns:a16="http://schemas.microsoft.com/office/drawing/2014/main" id="{3EC71355-250C-4AD7-8AD7-84CEB0F5014D}"/>
                    </a:ext>
                  </a:extLst>
                </p:cNvPr>
                <p:cNvCxnSpPr>
                  <a:cxnSpLocks/>
                </p:cNvCxnSpPr>
                <p:nvPr/>
              </p:nvCxnSpPr>
              <p:spPr>
                <a:xfrm flipV="1">
                  <a:off x="5579275" y="3673653"/>
                  <a:ext cx="809324" cy="708182"/>
                </a:xfrm>
                <a:prstGeom prst="straightConnector1">
                  <a:avLst/>
                </a:prstGeom>
                <a:ln w="25400" cap="rnd">
                  <a:solidFill>
                    <a:schemeClr val="accent1">
                      <a:lumMod val="60000"/>
                      <a:lumOff val="40000"/>
                    </a:schemeClr>
                  </a:solidFill>
                  <a:round/>
                  <a:headEnd type="none" w="med" len="lg"/>
                  <a:tailEnd type="triangle"/>
                </a:ln>
              </p:spPr>
              <p:style>
                <a:lnRef idx="1">
                  <a:schemeClr val="accent1"/>
                </a:lnRef>
                <a:fillRef idx="0">
                  <a:schemeClr val="accent1"/>
                </a:fillRef>
                <a:effectRef idx="0">
                  <a:schemeClr val="accent1"/>
                </a:effectRef>
                <a:fontRef idx="minor">
                  <a:schemeClr val="tx1"/>
                </a:fontRef>
              </p:style>
            </p:cxnSp>
            <p:sp>
              <p:nvSpPr>
                <p:cNvPr id="29" name="ïŝļiḋè">
                  <a:extLst>
                    <a:ext uri="{FF2B5EF4-FFF2-40B4-BE49-F238E27FC236}">
                      <a16:creationId xmlns:a16="http://schemas.microsoft.com/office/drawing/2014/main" id="{4A6A0EA4-552A-47CE-B183-115D74841BBA}"/>
                    </a:ext>
                  </a:extLst>
                </p:cNvPr>
                <p:cNvSpPr/>
                <p:nvPr/>
              </p:nvSpPr>
              <p:spPr>
                <a:xfrm>
                  <a:off x="6450456" y="3122682"/>
                  <a:ext cx="784165" cy="784165"/>
                </a:xfrm>
                <a:prstGeom prst="ellipse">
                  <a:avLst/>
                </a:prstGeom>
                <a:noFill/>
                <a:ln w="25400" cap="rnd">
                  <a:solidFill>
                    <a:schemeClr val="accent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sp>
              <p:nvSpPr>
                <p:cNvPr id="30" name="işlidé">
                  <a:extLst>
                    <a:ext uri="{FF2B5EF4-FFF2-40B4-BE49-F238E27FC236}">
                      <a16:creationId xmlns:a16="http://schemas.microsoft.com/office/drawing/2014/main" id="{FF2C3092-AD13-4ACF-8A12-CEA16C69BFF5}"/>
                    </a:ext>
                  </a:extLst>
                </p:cNvPr>
                <p:cNvSpPr txBox="1"/>
                <p:nvPr/>
              </p:nvSpPr>
              <p:spPr>
                <a:xfrm>
                  <a:off x="6001602" y="2696713"/>
                  <a:ext cx="1723271" cy="398655"/>
                </a:xfrm>
                <a:prstGeom prst="rect">
                  <a:avLst/>
                </a:prstGeom>
                <a:noFill/>
              </p:spPr>
              <p:txBody>
                <a:bodyPr wrap="square" lIns="91440" tIns="45720" rIns="91440" bIns="45720" rtlCol="0" anchor="b" anchorCtr="0">
                  <a:noAutofit/>
                </a:bodyPr>
                <a:lstStyle/>
                <a:p>
                  <a:pPr algn="ctr">
                    <a:lnSpc>
                      <a:spcPct val="110000"/>
                    </a:lnSpc>
                  </a:pPr>
                  <a:r>
                    <a:rPr lang="en-US" altLang="zh-CN" sz="1600" b="1"/>
                    <a:t>Model Evaluation</a:t>
                  </a:r>
                  <a:endParaRPr lang="en-US" altLang="zh-CN"/>
                </a:p>
              </p:txBody>
            </p:sp>
            <p:sp>
              <p:nvSpPr>
                <p:cNvPr id="31" name="ïṩľiďê">
                  <a:extLst>
                    <a:ext uri="{FF2B5EF4-FFF2-40B4-BE49-F238E27FC236}">
                      <a16:creationId xmlns:a16="http://schemas.microsoft.com/office/drawing/2014/main" id="{EB5B681D-9F1E-4195-81FE-B5BCD9FA2A93}"/>
                    </a:ext>
                  </a:extLst>
                </p:cNvPr>
                <p:cNvSpPr txBox="1"/>
                <p:nvPr/>
              </p:nvSpPr>
              <p:spPr>
                <a:xfrm>
                  <a:off x="6199497" y="1909550"/>
                  <a:ext cx="1485146" cy="474988"/>
                </a:xfrm>
                <a:prstGeom prst="rect">
                  <a:avLst/>
                </a:prstGeom>
                <a:noFill/>
              </p:spPr>
              <p:txBody>
                <a:bodyPr wrap="none" lIns="91440" tIns="45720" rIns="91440" bIns="45720" rtlCol="0" anchor="t">
                  <a:noAutofit/>
                </a:bodyPr>
                <a:lstStyle/>
                <a:p>
                  <a:pPr algn="ctr">
                    <a:lnSpc>
                      <a:spcPct val="120000"/>
                    </a:lnSpc>
                    <a:defRPr/>
                  </a:pPr>
                  <a:r>
                    <a:rPr lang="en-US" altLang="zh-CN" sz="1200">
                      <a:solidFill>
                        <a:schemeClr val="bg1">
                          <a:lumMod val="50000"/>
                        </a:schemeClr>
                      </a:solidFill>
                    </a:rPr>
                    <a:t>Evaluate Model </a:t>
                  </a:r>
                  <a:endParaRPr lang="en-US">
                    <a:solidFill>
                      <a:schemeClr val="bg1">
                        <a:lumMod val="50000"/>
                      </a:schemeClr>
                    </a:solidFill>
                  </a:endParaRPr>
                </a:p>
                <a:p>
                  <a:pPr algn="ctr">
                    <a:lnSpc>
                      <a:spcPct val="120000"/>
                    </a:lnSpc>
                    <a:defRPr/>
                  </a:pPr>
                  <a:r>
                    <a:rPr lang="en-US" altLang="zh-CN" sz="1200">
                      <a:solidFill>
                        <a:schemeClr val="bg1">
                          <a:lumMod val="50000"/>
                        </a:schemeClr>
                      </a:solidFill>
                    </a:rPr>
                    <a:t>on Validation set</a:t>
                  </a:r>
                  <a:endParaRPr lang="en-US">
                    <a:solidFill>
                      <a:schemeClr val="bg1">
                        <a:lumMod val="50000"/>
                      </a:schemeClr>
                    </a:solidFill>
                    <a:cs typeface="Arial"/>
                  </a:endParaRPr>
                </a:p>
                <a:p>
                  <a:pPr algn="ctr">
                    <a:lnSpc>
                      <a:spcPct val="120000"/>
                    </a:lnSpc>
                    <a:defRPr/>
                  </a:pPr>
                  <a:r>
                    <a:rPr lang="en-US" altLang="zh-CN" sz="1200">
                      <a:solidFill>
                        <a:schemeClr val="bg1">
                          <a:lumMod val="50000"/>
                        </a:schemeClr>
                      </a:solidFill>
                    </a:rPr>
                    <a:t>……</a:t>
                  </a:r>
                  <a:endParaRPr lang="en-US" altLang="zh-CN" sz="1200">
                    <a:solidFill>
                      <a:schemeClr val="bg1">
                        <a:lumMod val="50000"/>
                      </a:schemeClr>
                    </a:solidFill>
                    <a:cs typeface="Arial"/>
                  </a:endParaRPr>
                </a:p>
              </p:txBody>
            </p:sp>
            <p:cxnSp>
              <p:nvCxnSpPr>
                <p:cNvPr id="32" name="直接箭头连接符 51">
                  <a:extLst>
                    <a:ext uri="{FF2B5EF4-FFF2-40B4-BE49-F238E27FC236}">
                      <a16:creationId xmlns:a16="http://schemas.microsoft.com/office/drawing/2014/main" id="{2F2B5C6E-7F73-42F7-9EA4-D4F8F70FD038}"/>
                    </a:ext>
                  </a:extLst>
                </p:cNvPr>
                <p:cNvCxnSpPr>
                  <a:cxnSpLocks/>
                </p:cNvCxnSpPr>
                <p:nvPr/>
              </p:nvCxnSpPr>
              <p:spPr>
                <a:xfrm flipH="1" flipV="1">
                  <a:off x="7296479" y="3673653"/>
                  <a:ext cx="809324" cy="708182"/>
                </a:xfrm>
                <a:prstGeom prst="straightConnector1">
                  <a:avLst/>
                </a:prstGeom>
                <a:ln w="25400" cap="rnd">
                  <a:solidFill>
                    <a:schemeClr val="accent1">
                      <a:lumMod val="60000"/>
                      <a:lumOff val="40000"/>
                    </a:schemeClr>
                  </a:solidFill>
                  <a:round/>
                  <a:headEnd type="triangle" w="med" len="lg"/>
                  <a:tailEnd type="none"/>
                </a:ln>
              </p:spPr>
              <p:style>
                <a:lnRef idx="1">
                  <a:schemeClr val="accent1"/>
                </a:lnRef>
                <a:fillRef idx="0">
                  <a:schemeClr val="accent1"/>
                </a:fillRef>
                <a:effectRef idx="0">
                  <a:schemeClr val="accent1"/>
                </a:effectRef>
                <a:fontRef idx="minor">
                  <a:schemeClr val="tx1"/>
                </a:fontRef>
              </p:style>
            </p:cxnSp>
            <p:sp>
              <p:nvSpPr>
                <p:cNvPr id="33" name="îṣḷíďè">
                  <a:extLst>
                    <a:ext uri="{FF2B5EF4-FFF2-40B4-BE49-F238E27FC236}">
                      <a16:creationId xmlns:a16="http://schemas.microsoft.com/office/drawing/2014/main" id="{0F4287AB-43E2-43AB-A73A-2FE1C75FC46C}"/>
                    </a:ext>
                  </a:extLst>
                </p:cNvPr>
                <p:cNvSpPr txBox="1"/>
                <p:nvPr/>
              </p:nvSpPr>
              <p:spPr>
                <a:xfrm>
                  <a:off x="7803956" y="5582128"/>
                  <a:ext cx="1151771" cy="463072"/>
                </a:xfrm>
                <a:prstGeom prst="rect">
                  <a:avLst/>
                </a:prstGeom>
                <a:noFill/>
              </p:spPr>
              <p:txBody>
                <a:bodyPr wrap="none" rtlCol="0">
                  <a:noAutofit/>
                </a:bodyPr>
                <a:lstStyle/>
                <a:p>
                  <a:pPr lvl="0" algn="ctr">
                    <a:lnSpc>
                      <a:spcPct val="120000"/>
                    </a:lnSpc>
                    <a:defRPr/>
                  </a:pPr>
                  <a:r>
                    <a:rPr lang="en-US" altLang="zh-CN" sz="1200">
                      <a:solidFill>
                        <a:schemeClr val="bg1">
                          <a:lumMod val="50000"/>
                        </a:schemeClr>
                      </a:solidFill>
                    </a:rPr>
                    <a:t>Run Prediction on Test Set</a:t>
                  </a:r>
                </a:p>
              </p:txBody>
            </p:sp>
            <p:sp>
              <p:nvSpPr>
                <p:cNvPr id="34" name="isḷíďê">
                  <a:extLst>
                    <a:ext uri="{FF2B5EF4-FFF2-40B4-BE49-F238E27FC236}">
                      <a16:creationId xmlns:a16="http://schemas.microsoft.com/office/drawing/2014/main" id="{3C0EDC46-F86F-4C72-990F-5E71CF3061B9}"/>
                    </a:ext>
                  </a:extLst>
                </p:cNvPr>
                <p:cNvSpPr txBox="1"/>
                <p:nvPr/>
              </p:nvSpPr>
              <p:spPr>
                <a:xfrm>
                  <a:off x="7684643" y="5173133"/>
                  <a:ext cx="1349375" cy="398655"/>
                </a:xfrm>
                <a:prstGeom prst="rect">
                  <a:avLst/>
                </a:prstGeom>
                <a:noFill/>
              </p:spPr>
              <p:txBody>
                <a:bodyPr wrap="square" rtlCol="0" anchor="b" anchorCtr="0">
                  <a:noAutofit/>
                </a:bodyPr>
                <a:lstStyle/>
                <a:p>
                  <a:pPr algn="ctr">
                    <a:lnSpc>
                      <a:spcPct val="110000"/>
                    </a:lnSpc>
                  </a:pPr>
                  <a:r>
                    <a:rPr lang="en-US" altLang="zh-CN" sz="1600" b="1"/>
                    <a:t>Prediction</a:t>
                  </a:r>
                  <a:endParaRPr lang="zh-CN" altLang="en-US" sz="1600" b="1"/>
                </a:p>
              </p:txBody>
            </p:sp>
          </p:grpSp>
        </p:grpSp>
        <p:sp>
          <p:nvSpPr>
            <p:cNvPr id="9" name="íşḷïḍe">
              <a:extLst>
                <a:ext uri="{FF2B5EF4-FFF2-40B4-BE49-F238E27FC236}">
                  <a16:creationId xmlns:a16="http://schemas.microsoft.com/office/drawing/2014/main" id="{E3CE518E-7D89-4B51-8AE9-9F27BA1B78EB}"/>
                </a:ext>
              </a:extLst>
            </p:cNvPr>
            <p:cNvSpPr/>
            <p:nvPr/>
          </p:nvSpPr>
          <p:spPr>
            <a:xfrm>
              <a:off x="2032157" y="4648417"/>
              <a:ext cx="351455" cy="263591"/>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solidFill>
              <a:schemeClr val="bg1"/>
            </a:solidFill>
            <a:ln w="9525" cap="flat">
              <a:noFill/>
              <a:prstDash val="solid"/>
              <a:miter/>
            </a:ln>
          </p:spPr>
          <p:txBody>
            <a:bodyPr rtlCol="0" anchor="ctr"/>
            <a:lstStyle/>
            <a:p>
              <a:endParaRPr lang="zh-CN" altLang="en-US"/>
            </a:p>
          </p:txBody>
        </p:sp>
        <p:sp>
          <p:nvSpPr>
            <p:cNvPr id="10" name="iconfont-11910-5676763">
              <a:extLst>
                <a:ext uri="{FF2B5EF4-FFF2-40B4-BE49-F238E27FC236}">
                  <a16:creationId xmlns:a16="http://schemas.microsoft.com/office/drawing/2014/main" id="{E4D48369-E31D-42B5-8802-BF992D59D64A}"/>
                </a:ext>
              </a:extLst>
            </p:cNvPr>
            <p:cNvSpPr>
              <a:spLocks noChangeAspect="1"/>
            </p:cNvSpPr>
            <p:nvPr/>
          </p:nvSpPr>
          <p:spPr bwMode="auto">
            <a:xfrm>
              <a:off x="3635279" y="3330366"/>
              <a:ext cx="355754" cy="355818"/>
            </a:xfrm>
            <a:custGeom>
              <a:avLst/>
              <a:gdLst>
                <a:gd name="T0" fmla="*/ 10406 w 11600"/>
                <a:gd name="T1" fmla="*/ 2408 h 11600"/>
                <a:gd name="T2" fmla="*/ 8955 w 11600"/>
                <a:gd name="T3" fmla="*/ 1039 h 11600"/>
                <a:gd name="T4" fmla="*/ 9397 w 11600"/>
                <a:gd name="T5" fmla="*/ 596 h 11600"/>
                <a:gd name="T6" fmla="*/ 10651 w 11600"/>
                <a:gd name="T7" fmla="*/ 580 h 11600"/>
                <a:gd name="T8" fmla="*/ 10831 w 11600"/>
                <a:gd name="T9" fmla="*/ 753 h 11600"/>
                <a:gd name="T10" fmla="*/ 10847 w 11600"/>
                <a:gd name="T11" fmla="*/ 1974 h 11600"/>
                <a:gd name="T12" fmla="*/ 10406 w 11600"/>
                <a:gd name="T13" fmla="*/ 2408 h 11600"/>
                <a:gd name="T14" fmla="*/ 3478 w 11600"/>
                <a:gd name="T15" fmla="*/ 6531 h 11600"/>
                <a:gd name="T16" fmla="*/ 4930 w 11600"/>
                <a:gd name="T17" fmla="*/ 7900 h 11600"/>
                <a:gd name="T18" fmla="*/ 2790 w 11600"/>
                <a:gd name="T19" fmla="*/ 8630 h 11600"/>
                <a:gd name="T20" fmla="*/ 3478 w 11600"/>
                <a:gd name="T21" fmla="*/ 6531 h 11600"/>
                <a:gd name="T22" fmla="*/ 10045 w 11600"/>
                <a:gd name="T23" fmla="*/ 2760 h 11600"/>
                <a:gd name="T24" fmla="*/ 5282 w 11600"/>
                <a:gd name="T25" fmla="*/ 7548 h 11600"/>
                <a:gd name="T26" fmla="*/ 3831 w 11600"/>
                <a:gd name="T27" fmla="*/ 6179 h 11600"/>
                <a:gd name="T28" fmla="*/ 8594 w 11600"/>
                <a:gd name="T29" fmla="*/ 1391 h 11600"/>
                <a:gd name="T30" fmla="*/ 10045 w 11600"/>
                <a:gd name="T31" fmla="*/ 2760 h 11600"/>
                <a:gd name="T32" fmla="*/ 11600 w 11600"/>
                <a:gd name="T33" fmla="*/ 5413 h 11600"/>
                <a:gd name="T34" fmla="*/ 11200 w 11600"/>
                <a:gd name="T35" fmla="*/ 5013 h 11600"/>
                <a:gd name="T36" fmla="*/ 10800 w 11600"/>
                <a:gd name="T37" fmla="*/ 5413 h 11600"/>
                <a:gd name="T38" fmla="*/ 10800 w 11600"/>
                <a:gd name="T39" fmla="*/ 10000 h 11600"/>
                <a:gd name="T40" fmla="*/ 10000 w 11600"/>
                <a:gd name="T41" fmla="*/ 10800 h 11600"/>
                <a:gd name="T42" fmla="*/ 1600 w 11600"/>
                <a:gd name="T43" fmla="*/ 10800 h 11600"/>
                <a:gd name="T44" fmla="*/ 800 w 11600"/>
                <a:gd name="T45" fmla="*/ 10000 h 11600"/>
                <a:gd name="T46" fmla="*/ 800 w 11600"/>
                <a:gd name="T47" fmla="*/ 1600 h 11600"/>
                <a:gd name="T48" fmla="*/ 1600 w 11600"/>
                <a:gd name="T49" fmla="*/ 800 h 11600"/>
                <a:gd name="T50" fmla="*/ 6151 w 11600"/>
                <a:gd name="T51" fmla="*/ 800 h 11600"/>
                <a:gd name="T52" fmla="*/ 6536 w 11600"/>
                <a:gd name="T53" fmla="*/ 400 h 11600"/>
                <a:gd name="T54" fmla="*/ 6151 w 11600"/>
                <a:gd name="T55" fmla="*/ 0 h 11600"/>
                <a:gd name="T56" fmla="*/ 1600 w 11600"/>
                <a:gd name="T57" fmla="*/ 0 h 11600"/>
                <a:gd name="T58" fmla="*/ 0 w 11600"/>
                <a:gd name="T59" fmla="*/ 1600 h 11600"/>
                <a:gd name="T60" fmla="*/ 0 w 11600"/>
                <a:gd name="T61" fmla="*/ 10000 h 11600"/>
                <a:gd name="T62" fmla="*/ 1600 w 11600"/>
                <a:gd name="T63" fmla="*/ 11600 h 11600"/>
                <a:gd name="T64" fmla="*/ 10000 w 11600"/>
                <a:gd name="T65" fmla="*/ 11600 h 11600"/>
                <a:gd name="T66" fmla="*/ 11600 w 11600"/>
                <a:gd name="T67" fmla="*/ 10000 h 11600"/>
                <a:gd name="T68" fmla="*/ 11600 w 11600"/>
                <a:gd name="T69" fmla="*/ 5426 h 11600"/>
                <a:gd name="T70" fmla="*/ 11600 w 11600"/>
                <a:gd name="T71" fmla="*/ 5413 h 1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600" h="11600">
                  <a:moveTo>
                    <a:pt x="10406" y="2408"/>
                  </a:moveTo>
                  <a:lnTo>
                    <a:pt x="8955" y="1039"/>
                  </a:lnTo>
                  <a:lnTo>
                    <a:pt x="9397" y="596"/>
                  </a:lnTo>
                  <a:cubicBezTo>
                    <a:pt x="9741" y="253"/>
                    <a:pt x="10299" y="244"/>
                    <a:pt x="10651" y="580"/>
                  </a:cubicBezTo>
                  <a:lnTo>
                    <a:pt x="10831" y="753"/>
                  </a:lnTo>
                  <a:cubicBezTo>
                    <a:pt x="11184" y="1080"/>
                    <a:pt x="11192" y="1630"/>
                    <a:pt x="10847" y="1974"/>
                  </a:cubicBezTo>
                  <a:lnTo>
                    <a:pt x="10406" y="2408"/>
                  </a:lnTo>
                  <a:close/>
                  <a:moveTo>
                    <a:pt x="3478" y="6531"/>
                  </a:moveTo>
                  <a:lnTo>
                    <a:pt x="4930" y="7900"/>
                  </a:lnTo>
                  <a:lnTo>
                    <a:pt x="2790" y="8630"/>
                  </a:lnTo>
                  <a:lnTo>
                    <a:pt x="3478" y="6531"/>
                  </a:lnTo>
                  <a:close/>
                  <a:moveTo>
                    <a:pt x="10045" y="2760"/>
                  </a:moveTo>
                  <a:lnTo>
                    <a:pt x="5282" y="7548"/>
                  </a:lnTo>
                  <a:lnTo>
                    <a:pt x="3831" y="6179"/>
                  </a:lnTo>
                  <a:lnTo>
                    <a:pt x="8594" y="1391"/>
                  </a:lnTo>
                  <a:lnTo>
                    <a:pt x="10045" y="2760"/>
                  </a:lnTo>
                  <a:close/>
                  <a:moveTo>
                    <a:pt x="11600" y="5413"/>
                  </a:moveTo>
                  <a:cubicBezTo>
                    <a:pt x="11600" y="5191"/>
                    <a:pt x="11421" y="5013"/>
                    <a:pt x="11200" y="5013"/>
                  </a:cubicBezTo>
                  <a:cubicBezTo>
                    <a:pt x="10979" y="5013"/>
                    <a:pt x="10800" y="5191"/>
                    <a:pt x="10800" y="5413"/>
                  </a:cubicBezTo>
                  <a:lnTo>
                    <a:pt x="10800" y="10000"/>
                  </a:lnTo>
                  <a:cubicBezTo>
                    <a:pt x="10800" y="10441"/>
                    <a:pt x="10441" y="10800"/>
                    <a:pt x="10000" y="10800"/>
                  </a:cubicBezTo>
                  <a:lnTo>
                    <a:pt x="1600" y="10800"/>
                  </a:lnTo>
                  <a:cubicBezTo>
                    <a:pt x="1159" y="10800"/>
                    <a:pt x="800" y="10441"/>
                    <a:pt x="800" y="10000"/>
                  </a:cubicBezTo>
                  <a:lnTo>
                    <a:pt x="800" y="1600"/>
                  </a:lnTo>
                  <a:cubicBezTo>
                    <a:pt x="800" y="1159"/>
                    <a:pt x="1159" y="800"/>
                    <a:pt x="1600" y="800"/>
                  </a:cubicBezTo>
                  <a:lnTo>
                    <a:pt x="6151" y="800"/>
                  </a:lnTo>
                  <a:cubicBezTo>
                    <a:pt x="6365" y="793"/>
                    <a:pt x="6536" y="616"/>
                    <a:pt x="6536" y="400"/>
                  </a:cubicBezTo>
                  <a:cubicBezTo>
                    <a:pt x="6536" y="184"/>
                    <a:pt x="6365" y="9"/>
                    <a:pt x="6151" y="0"/>
                  </a:cubicBezTo>
                  <a:lnTo>
                    <a:pt x="1600" y="0"/>
                  </a:lnTo>
                  <a:cubicBezTo>
                    <a:pt x="717" y="0"/>
                    <a:pt x="0" y="718"/>
                    <a:pt x="0" y="1600"/>
                  </a:cubicBezTo>
                  <a:lnTo>
                    <a:pt x="0" y="10000"/>
                  </a:lnTo>
                  <a:cubicBezTo>
                    <a:pt x="0" y="10883"/>
                    <a:pt x="717" y="11600"/>
                    <a:pt x="1600" y="11600"/>
                  </a:cubicBezTo>
                  <a:lnTo>
                    <a:pt x="10000" y="11600"/>
                  </a:lnTo>
                  <a:cubicBezTo>
                    <a:pt x="10882" y="11600"/>
                    <a:pt x="11600" y="10883"/>
                    <a:pt x="11600" y="10000"/>
                  </a:cubicBezTo>
                  <a:lnTo>
                    <a:pt x="11600" y="5426"/>
                  </a:lnTo>
                  <a:lnTo>
                    <a:pt x="11600" y="5413"/>
                  </a:lnTo>
                  <a:close/>
                </a:path>
              </a:pathLst>
            </a:custGeom>
            <a:solidFill>
              <a:schemeClr val="accent1"/>
            </a:solidFill>
            <a:ln>
              <a:noFill/>
            </a:ln>
          </p:spPr>
        </p:sp>
        <p:sp>
          <p:nvSpPr>
            <p:cNvPr id="11" name="iconfont-11790-5634482">
              <a:extLst>
                <a:ext uri="{FF2B5EF4-FFF2-40B4-BE49-F238E27FC236}">
                  <a16:creationId xmlns:a16="http://schemas.microsoft.com/office/drawing/2014/main" id="{7F6BCA9A-57D1-4D58-80D1-5367E5001127}"/>
                </a:ext>
              </a:extLst>
            </p:cNvPr>
            <p:cNvSpPr>
              <a:spLocks noChangeAspect="1"/>
            </p:cNvSpPr>
            <p:nvPr/>
          </p:nvSpPr>
          <p:spPr bwMode="auto">
            <a:xfrm>
              <a:off x="6677904" y="3377072"/>
              <a:ext cx="370666" cy="296581"/>
            </a:xfrm>
            <a:custGeom>
              <a:avLst/>
              <a:gdLst>
                <a:gd name="T0" fmla="*/ 14800 w 16000"/>
                <a:gd name="T1" fmla="*/ 0 h 12800"/>
                <a:gd name="T2" fmla="*/ 1200 w 16000"/>
                <a:gd name="T3" fmla="*/ 0 h 12800"/>
                <a:gd name="T4" fmla="*/ 0 w 16000"/>
                <a:gd name="T5" fmla="*/ 1200 h 12800"/>
                <a:gd name="T6" fmla="*/ 0 w 16000"/>
                <a:gd name="T7" fmla="*/ 9200 h 12800"/>
                <a:gd name="T8" fmla="*/ 1200 w 16000"/>
                <a:gd name="T9" fmla="*/ 10400 h 12800"/>
                <a:gd name="T10" fmla="*/ 7328 w 16000"/>
                <a:gd name="T11" fmla="*/ 10400 h 12800"/>
                <a:gd name="T12" fmla="*/ 7328 w 16000"/>
                <a:gd name="T13" fmla="*/ 11200 h 12800"/>
                <a:gd name="T14" fmla="*/ 3328 w 16000"/>
                <a:gd name="T15" fmla="*/ 11200 h 12800"/>
                <a:gd name="T16" fmla="*/ 2528 w 16000"/>
                <a:gd name="T17" fmla="*/ 12000 h 12800"/>
                <a:gd name="T18" fmla="*/ 3328 w 16000"/>
                <a:gd name="T19" fmla="*/ 12800 h 12800"/>
                <a:gd name="T20" fmla="*/ 12928 w 16000"/>
                <a:gd name="T21" fmla="*/ 12800 h 12800"/>
                <a:gd name="T22" fmla="*/ 13728 w 16000"/>
                <a:gd name="T23" fmla="*/ 12000 h 12800"/>
                <a:gd name="T24" fmla="*/ 12928 w 16000"/>
                <a:gd name="T25" fmla="*/ 11200 h 12800"/>
                <a:gd name="T26" fmla="*/ 8928 w 16000"/>
                <a:gd name="T27" fmla="*/ 11200 h 12800"/>
                <a:gd name="T28" fmla="*/ 8928 w 16000"/>
                <a:gd name="T29" fmla="*/ 10400 h 12800"/>
                <a:gd name="T30" fmla="*/ 14800 w 16000"/>
                <a:gd name="T31" fmla="*/ 10400 h 12800"/>
                <a:gd name="T32" fmla="*/ 16000 w 16000"/>
                <a:gd name="T33" fmla="*/ 9200 h 12800"/>
                <a:gd name="T34" fmla="*/ 16000 w 16000"/>
                <a:gd name="T35" fmla="*/ 1200 h 12800"/>
                <a:gd name="T36" fmla="*/ 14800 w 16000"/>
                <a:gd name="T37" fmla="*/ 0 h 12800"/>
                <a:gd name="T38" fmla="*/ 14400 w 16000"/>
                <a:gd name="T39" fmla="*/ 8800 h 12800"/>
                <a:gd name="T40" fmla="*/ 1600 w 16000"/>
                <a:gd name="T41" fmla="*/ 8800 h 12800"/>
                <a:gd name="T42" fmla="*/ 1600 w 16000"/>
                <a:gd name="T43" fmla="*/ 1600 h 12800"/>
                <a:gd name="T44" fmla="*/ 14400 w 16000"/>
                <a:gd name="T45" fmla="*/ 1600 h 12800"/>
                <a:gd name="T46" fmla="*/ 14400 w 16000"/>
                <a:gd name="T47" fmla="*/ 880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000" h="12800">
                  <a:moveTo>
                    <a:pt x="14800" y="0"/>
                  </a:moveTo>
                  <a:lnTo>
                    <a:pt x="1200" y="0"/>
                  </a:lnTo>
                  <a:cubicBezTo>
                    <a:pt x="538" y="0"/>
                    <a:pt x="0" y="538"/>
                    <a:pt x="0" y="1200"/>
                  </a:cubicBezTo>
                  <a:lnTo>
                    <a:pt x="0" y="9200"/>
                  </a:lnTo>
                  <a:cubicBezTo>
                    <a:pt x="0" y="9863"/>
                    <a:pt x="538" y="10400"/>
                    <a:pt x="1200" y="10400"/>
                  </a:cubicBezTo>
                  <a:lnTo>
                    <a:pt x="7328" y="10400"/>
                  </a:lnTo>
                  <a:lnTo>
                    <a:pt x="7328" y="11200"/>
                  </a:lnTo>
                  <a:lnTo>
                    <a:pt x="3328" y="11200"/>
                  </a:lnTo>
                  <a:cubicBezTo>
                    <a:pt x="2885" y="11200"/>
                    <a:pt x="2528" y="11558"/>
                    <a:pt x="2528" y="12000"/>
                  </a:cubicBezTo>
                  <a:cubicBezTo>
                    <a:pt x="2528" y="12443"/>
                    <a:pt x="2885" y="12800"/>
                    <a:pt x="3328" y="12800"/>
                  </a:cubicBezTo>
                  <a:lnTo>
                    <a:pt x="12928" y="12800"/>
                  </a:lnTo>
                  <a:cubicBezTo>
                    <a:pt x="13370" y="12800"/>
                    <a:pt x="13728" y="12443"/>
                    <a:pt x="13728" y="12000"/>
                  </a:cubicBezTo>
                  <a:cubicBezTo>
                    <a:pt x="13728" y="11558"/>
                    <a:pt x="13370" y="11200"/>
                    <a:pt x="12928" y="11200"/>
                  </a:cubicBezTo>
                  <a:lnTo>
                    <a:pt x="8928" y="11200"/>
                  </a:lnTo>
                  <a:lnTo>
                    <a:pt x="8928" y="10400"/>
                  </a:lnTo>
                  <a:lnTo>
                    <a:pt x="14800" y="10400"/>
                  </a:lnTo>
                  <a:cubicBezTo>
                    <a:pt x="15463" y="10400"/>
                    <a:pt x="16000" y="9863"/>
                    <a:pt x="16000" y="9200"/>
                  </a:cubicBezTo>
                  <a:lnTo>
                    <a:pt x="16000" y="1200"/>
                  </a:lnTo>
                  <a:cubicBezTo>
                    <a:pt x="16000" y="538"/>
                    <a:pt x="15463" y="0"/>
                    <a:pt x="14800" y="0"/>
                  </a:cubicBezTo>
                  <a:close/>
                  <a:moveTo>
                    <a:pt x="14400" y="8800"/>
                  </a:moveTo>
                  <a:lnTo>
                    <a:pt x="1600" y="8800"/>
                  </a:lnTo>
                  <a:lnTo>
                    <a:pt x="1600" y="1600"/>
                  </a:lnTo>
                  <a:lnTo>
                    <a:pt x="14400" y="1600"/>
                  </a:lnTo>
                  <a:lnTo>
                    <a:pt x="14400" y="8800"/>
                  </a:lnTo>
                  <a:close/>
                </a:path>
              </a:pathLst>
            </a:custGeom>
            <a:solidFill>
              <a:schemeClr val="accent1"/>
            </a:solidFill>
            <a:ln>
              <a:noFill/>
            </a:ln>
          </p:spPr>
        </p:sp>
        <p:sp>
          <p:nvSpPr>
            <p:cNvPr id="12" name="iconfont-11790-5634545">
              <a:extLst>
                <a:ext uri="{FF2B5EF4-FFF2-40B4-BE49-F238E27FC236}">
                  <a16:creationId xmlns:a16="http://schemas.microsoft.com/office/drawing/2014/main" id="{A20555A0-7172-4FDB-B9B9-2B57E7E10D03}"/>
                </a:ext>
              </a:extLst>
            </p:cNvPr>
            <p:cNvSpPr>
              <a:spLocks noChangeAspect="1"/>
            </p:cNvSpPr>
            <p:nvPr/>
          </p:nvSpPr>
          <p:spPr bwMode="auto">
            <a:xfrm>
              <a:off x="5083998" y="4565528"/>
              <a:ext cx="385038" cy="385038"/>
            </a:xfrm>
            <a:custGeom>
              <a:avLst/>
              <a:gdLst>
                <a:gd name="T0" fmla="*/ 12849 w 13144"/>
                <a:gd name="T1" fmla="*/ 2914 h 13143"/>
                <a:gd name="T2" fmla="*/ 12346 w 13144"/>
                <a:gd name="T3" fmla="*/ 2777 h 13143"/>
                <a:gd name="T4" fmla="*/ 10487 w 13144"/>
                <a:gd name="T5" fmla="*/ 4636 h 13143"/>
                <a:gd name="T6" fmla="*/ 8790 w 13144"/>
                <a:gd name="T7" fmla="*/ 4353 h 13143"/>
                <a:gd name="T8" fmla="*/ 8508 w 13144"/>
                <a:gd name="T9" fmla="*/ 2656 h 13143"/>
                <a:gd name="T10" fmla="*/ 10367 w 13144"/>
                <a:gd name="T11" fmla="*/ 797 h 13143"/>
                <a:gd name="T12" fmla="*/ 10225 w 13144"/>
                <a:gd name="T13" fmla="*/ 293 h 13143"/>
                <a:gd name="T14" fmla="*/ 6811 w 13144"/>
                <a:gd name="T15" fmla="*/ 1241 h 13143"/>
                <a:gd name="T16" fmla="*/ 5959 w 13144"/>
                <a:gd name="T17" fmla="*/ 4921 h 13143"/>
                <a:gd name="T18" fmla="*/ 625 w 13144"/>
                <a:gd name="T19" fmla="*/ 10256 h 13143"/>
                <a:gd name="T20" fmla="*/ 625 w 13144"/>
                <a:gd name="T21" fmla="*/ 12518 h 13143"/>
                <a:gd name="T22" fmla="*/ 2887 w 13144"/>
                <a:gd name="T23" fmla="*/ 12518 h 13143"/>
                <a:gd name="T24" fmla="*/ 8217 w 13144"/>
                <a:gd name="T25" fmla="*/ 7188 h 13143"/>
                <a:gd name="T26" fmla="*/ 11902 w 13144"/>
                <a:gd name="T27" fmla="*/ 6333 h 13143"/>
                <a:gd name="T28" fmla="*/ 12849 w 13144"/>
                <a:gd name="T29" fmla="*/ 2914 h 13143"/>
                <a:gd name="T30" fmla="*/ 1756 w 13144"/>
                <a:gd name="T31" fmla="*/ 11987 h 13143"/>
                <a:gd name="T32" fmla="*/ 1156 w 13144"/>
                <a:gd name="T33" fmla="*/ 11387 h 13143"/>
                <a:gd name="T34" fmla="*/ 1756 w 13144"/>
                <a:gd name="T35" fmla="*/ 10787 h 13143"/>
                <a:gd name="T36" fmla="*/ 2356 w 13144"/>
                <a:gd name="T37" fmla="*/ 11387 h 13143"/>
                <a:gd name="T38" fmla="*/ 1756 w 13144"/>
                <a:gd name="T39" fmla="*/ 11987 h 13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144" h="13143">
                  <a:moveTo>
                    <a:pt x="12849" y="2914"/>
                  </a:moveTo>
                  <a:cubicBezTo>
                    <a:pt x="12793" y="2689"/>
                    <a:pt x="12511" y="2612"/>
                    <a:pt x="12346" y="2777"/>
                  </a:cubicBezTo>
                  <a:lnTo>
                    <a:pt x="10487" y="4636"/>
                  </a:lnTo>
                  <a:lnTo>
                    <a:pt x="8790" y="4353"/>
                  </a:lnTo>
                  <a:lnTo>
                    <a:pt x="8508" y="2656"/>
                  </a:lnTo>
                  <a:lnTo>
                    <a:pt x="10367" y="797"/>
                  </a:lnTo>
                  <a:cubicBezTo>
                    <a:pt x="10532" y="631"/>
                    <a:pt x="10452" y="349"/>
                    <a:pt x="10225" y="293"/>
                  </a:cubicBezTo>
                  <a:cubicBezTo>
                    <a:pt x="9041" y="0"/>
                    <a:pt x="7736" y="316"/>
                    <a:pt x="6811" y="1241"/>
                  </a:cubicBezTo>
                  <a:cubicBezTo>
                    <a:pt x="5820" y="2232"/>
                    <a:pt x="5547" y="3669"/>
                    <a:pt x="5959" y="4921"/>
                  </a:cubicBezTo>
                  <a:lnTo>
                    <a:pt x="625" y="10256"/>
                  </a:lnTo>
                  <a:cubicBezTo>
                    <a:pt x="0" y="10881"/>
                    <a:pt x="0" y="11894"/>
                    <a:pt x="625" y="12518"/>
                  </a:cubicBezTo>
                  <a:cubicBezTo>
                    <a:pt x="1249" y="13143"/>
                    <a:pt x="2262" y="13143"/>
                    <a:pt x="2887" y="12518"/>
                  </a:cubicBezTo>
                  <a:lnTo>
                    <a:pt x="8217" y="7188"/>
                  </a:lnTo>
                  <a:cubicBezTo>
                    <a:pt x="9470" y="7606"/>
                    <a:pt x="10904" y="7330"/>
                    <a:pt x="11902" y="6333"/>
                  </a:cubicBezTo>
                  <a:cubicBezTo>
                    <a:pt x="12828" y="5406"/>
                    <a:pt x="13144" y="4100"/>
                    <a:pt x="12849" y="2914"/>
                  </a:cubicBezTo>
                  <a:close/>
                  <a:moveTo>
                    <a:pt x="1756" y="11987"/>
                  </a:moveTo>
                  <a:cubicBezTo>
                    <a:pt x="1425" y="11987"/>
                    <a:pt x="1156" y="11718"/>
                    <a:pt x="1156" y="11387"/>
                  </a:cubicBezTo>
                  <a:cubicBezTo>
                    <a:pt x="1156" y="11055"/>
                    <a:pt x="1425" y="10787"/>
                    <a:pt x="1756" y="10787"/>
                  </a:cubicBezTo>
                  <a:cubicBezTo>
                    <a:pt x="2087" y="10787"/>
                    <a:pt x="2356" y="11055"/>
                    <a:pt x="2356" y="11387"/>
                  </a:cubicBezTo>
                  <a:cubicBezTo>
                    <a:pt x="2356" y="11718"/>
                    <a:pt x="2087" y="11987"/>
                    <a:pt x="1756" y="11987"/>
                  </a:cubicBezTo>
                  <a:close/>
                </a:path>
              </a:pathLst>
            </a:custGeom>
            <a:solidFill>
              <a:schemeClr val="bg1"/>
            </a:solidFill>
            <a:ln>
              <a:solidFill>
                <a:schemeClr val="bg1"/>
              </a:solidFill>
            </a:ln>
          </p:spPr>
        </p:sp>
        <p:sp>
          <p:nvSpPr>
            <p:cNvPr id="13" name="iconfont-11790-5635053">
              <a:extLst>
                <a:ext uri="{FF2B5EF4-FFF2-40B4-BE49-F238E27FC236}">
                  <a16:creationId xmlns:a16="http://schemas.microsoft.com/office/drawing/2014/main" id="{D4017693-398A-40C9-B7EA-579BF7E0D65B}"/>
                </a:ext>
              </a:extLst>
            </p:cNvPr>
            <p:cNvSpPr>
              <a:spLocks noChangeAspect="1"/>
            </p:cNvSpPr>
            <p:nvPr/>
          </p:nvSpPr>
          <p:spPr bwMode="auto">
            <a:xfrm>
              <a:off x="8130503" y="4550282"/>
              <a:ext cx="432284" cy="432284"/>
            </a:xfrm>
            <a:custGeom>
              <a:avLst/>
              <a:gdLst>
                <a:gd name="T0" fmla="*/ 6200 w 12400"/>
                <a:gd name="T1" fmla="*/ 0 h 12400"/>
                <a:gd name="T2" fmla="*/ 0 w 12400"/>
                <a:gd name="T3" fmla="*/ 6200 h 12400"/>
                <a:gd name="T4" fmla="*/ 6200 w 12400"/>
                <a:gd name="T5" fmla="*/ 12400 h 12400"/>
                <a:gd name="T6" fmla="*/ 12400 w 12400"/>
                <a:gd name="T7" fmla="*/ 6200 h 12400"/>
                <a:gd name="T8" fmla="*/ 6200 w 12400"/>
                <a:gd name="T9" fmla="*/ 0 h 12400"/>
                <a:gd name="T10" fmla="*/ 6200 w 12400"/>
                <a:gd name="T11" fmla="*/ 11200 h 12400"/>
                <a:gd name="T12" fmla="*/ 1200 w 12400"/>
                <a:gd name="T13" fmla="*/ 6200 h 12400"/>
                <a:gd name="T14" fmla="*/ 6200 w 12400"/>
                <a:gd name="T15" fmla="*/ 1200 h 12400"/>
                <a:gd name="T16" fmla="*/ 11200 w 12400"/>
                <a:gd name="T17" fmla="*/ 6200 h 12400"/>
                <a:gd name="T18" fmla="*/ 6200 w 12400"/>
                <a:gd name="T19" fmla="*/ 11200 h 12400"/>
                <a:gd name="T20" fmla="*/ 8881 w 12400"/>
                <a:gd name="T21" fmla="*/ 4820 h 12400"/>
                <a:gd name="T22" fmla="*/ 7071 w 12400"/>
                <a:gd name="T23" fmla="*/ 7142 h 12400"/>
                <a:gd name="T24" fmla="*/ 7071 w 12400"/>
                <a:gd name="T25" fmla="*/ 7300 h 12400"/>
                <a:gd name="T26" fmla="*/ 6771 w 12400"/>
                <a:gd name="T27" fmla="*/ 7600 h 12400"/>
                <a:gd name="T28" fmla="*/ 5629 w 12400"/>
                <a:gd name="T29" fmla="*/ 7600 h 12400"/>
                <a:gd name="T30" fmla="*/ 5329 w 12400"/>
                <a:gd name="T31" fmla="*/ 7300 h 12400"/>
                <a:gd name="T32" fmla="*/ 5329 w 12400"/>
                <a:gd name="T33" fmla="*/ 7084 h 12400"/>
                <a:gd name="T34" fmla="*/ 6519 w 12400"/>
                <a:gd name="T35" fmla="*/ 5546 h 12400"/>
                <a:gd name="T36" fmla="*/ 7227 w 12400"/>
                <a:gd name="T37" fmla="*/ 4806 h 12400"/>
                <a:gd name="T38" fmla="*/ 6232 w 12400"/>
                <a:gd name="T39" fmla="*/ 4089 h 12400"/>
                <a:gd name="T40" fmla="*/ 5009 w 12400"/>
                <a:gd name="T41" fmla="*/ 4838 h 12400"/>
                <a:gd name="T42" fmla="*/ 4592 w 12400"/>
                <a:gd name="T43" fmla="*/ 4891 h 12400"/>
                <a:gd name="T44" fmla="*/ 3897 w 12400"/>
                <a:gd name="T45" fmla="*/ 4364 h 12400"/>
                <a:gd name="T46" fmla="*/ 3830 w 12400"/>
                <a:gd name="T47" fmla="*/ 3955 h 12400"/>
                <a:gd name="T48" fmla="*/ 6345 w 12400"/>
                <a:gd name="T49" fmla="*/ 2600 h 12400"/>
                <a:gd name="T50" fmla="*/ 8881 w 12400"/>
                <a:gd name="T51" fmla="*/ 4820 h 12400"/>
                <a:gd name="T52" fmla="*/ 7250 w 12400"/>
                <a:gd name="T53" fmla="*/ 9000 h 12400"/>
                <a:gd name="T54" fmla="*/ 6200 w 12400"/>
                <a:gd name="T55" fmla="*/ 10050 h 12400"/>
                <a:gd name="T56" fmla="*/ 5150 w 12400"/>
                <a:gd name="T57" fmla="*/ 9000 h 12400"/>
                <a:gd name="T58" fmla="*/ 6200 w 12400"/>
                <a:gd name="T59" fmla="*/ 7950 h 12400"/>
                <a:gd name="T60" fmla="*/ 7250 w 12400"/>
                <a:gd name="T61" fmla="*/ 9000 h 12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400" h="12400">
                  <a:moveTo>
                    <a:pt x="6200" y="0"/>
                  </a:moveTo>
                  <a:cubicBezTo>
                    <a:pt x="2776" y="0"/>
                    <a:pt x="0" y="2777"/>
                    <a:pt x="0" y="6200"/>
                  </a:cubicBezTo>
                  <a:cubicBezTo>
                    <a:pt x="0" y="9625"/>
                    <a:pt x="2776" y="12400"/>
                    <a:pt x="6200" y="12400"/>
                  </a:cubicBezTo>
                  <a:cubicBezTo>
                    <a:pt x="9624" y="12400"/>
                    <a:pt x="12400" y="9625"/>
                    <a:pt x="12400" y="6200"/>
                  </a:cubicBezTo>
                  <a:cubicBezTo>
                    <a:pt x="12400" y="2777"/>
                    <a:pt x="9624" y="0"/>
                    <a:pt x="6200" y="0"/>
                  </a:cubicBezTo>
                  <a:close/>
                  <a:moveTo>
                    <a:pt x="6200" y="11200"/>
                  </a:moveTo>
                  <a:cubicBezTo>
                    <a:pt x="3437" y="11200"/>
                    <a:pt x="1200" y="8964"/>
                    <a:pt x="1200" y="6200"/>
                  </a:cubicBezTo>
                  <a:cubicBezTo>
                    <a:pt x="1200" y="3438"/>
                    <a:pt x="3437" y="1200"/>
                    <a:pt x="6200" y="1200"/>
                  </a:cubicBezTo>
                  <a:cubicBezTo>
                    <a:pt x="8962" y="1200"/>
                    <a:pt x="11200" y="3437"/>
                    <a:pt x="11200" y="6200"/>
                  </a:cubicBezTo>
                  <a:cubicBezTo>
                    <a:pt x="11200" y="8963"/>
                    <a:pt x="8964" y="11200"/>
                    <a:pt x="6200" y="11200"/>
                  </a:cubicBezTo>
                  <a:close/>
                  <a:moveTo>
                    <a:pt x="8881" y="4820"/>
                  </a:moveTo>
                  <a:cubicBezTo>
                    <a:pt x="8881" y="6496"/>
                    <a:pt x="7071" y="6522"/>
                    <a:pt x="7071" y="7142"/>
                  </a:cubicBezTo>
                  <a:lnTo>
                    <a:pt x="7071" y="7300"/>
                  </a:lnTo>
                  <a:cubicBezTo>
                    <a:pt x="7071" y="7466"/>
                    <a:pt x="6936" y="7600"/>
                    <a:pt x="6771" y="7600"/>
                  </a:cubicBezTo>
                  <a:lnTo>
                    <a:pt x="5629" y="7600"/>
                  </a:lnTo>
                  <a:cubicBezTo>
                    <a:pt x="5464" y="7600"/>
                    <a:pt x="5329" y="7466"/>
                    <a:pt x="5329" y="7300"/>
                  </a:cubicBezTo>
                  <a:lnTo>
                    <a:pt x="5329" y="7084"/>
                  </a:lnTo>
                  <a:cubicBezTo>
                    <a:pt x="5329" y="6190"/>
                    <a:pt x="6007" y="5833"/>
                    <a:pt x="6519" y="5546"/>
                  </a:cubicBezTo>
                  <a:cubicBezTo>
                    <a:pt x="6958" y="5300"/>
                    <a:pt x="7227" y="5132"/>
                    <a:pt x="7227" y="4806"/>
                  </a:cubicBezTo>
                  <a:cubicBezTo>
                    <a:pt x="7227" y="4375"/>
                    <a:pt x="6677" y="4089"/>
                    <a:pt x="6232" y="4089"/>
                  </a:cubicBezTo>
                  <a:cubicBezTo>
                    <a:pt x="5653" y="4089"/>
                    <a:pt x="5385" y="4363"/>
                    <a:pt x="5009" y="4838"/>
                  </a:cubicBezTo>
                  <a:cubicBezTo>
                    <a:pt x="4907" y="4966"/>
                    <a:pt x="4722" y="4990"/>
                    <a:pt x="4592" y="4891"/>
                  </a:cubicBezTo>
                  <a:lnTo>
                    <a:pt x="3897" y="4364"/>
                  </a:lnTo>
                  <a:cubicBezTo>
                    <a:pt x="3769" y="4267"/>
                    <a:pt x="3740" y="4087"/>
                    <a:pt x="3830" y="3955"/>
                  </a:cubicBezTo>
                  <a:cubicBezTo>
                    <a:pt x="4421" y="3087"/>
                    <a:pt x="5174" y="2600"/>
                    <a:pt x="6345" y="2600"/>
                  </a:cubicBezTo>
                  <a:cubicBezTo>
                    <a:pt x="7572" y="2600"/>
                    <a:pt x="8881" y="3558"/>
                    <a:pt x="8881" y="4820"/>
                  </a:cubicBezTo>
                  <a:close/>
                  <a:moveTo>
                    <a:pt x="7250" y="9000"/>
                  </a:moveTo>
                  <a:cubicBezTo>
                    <a:pt x="7250" y="9579"/>
                    <a:pt x="6779" y="10050"/>
                    <a:pt x="6200" y="10050"/>
                  </a:cubicBezTo>
                  <a:cubicBezTo>
                    <a:pt x="5621" y="10050"/>
                    <a:pt x="5150" y="9579"/>
                    <a:pt x="5150" y="9000"/>
                  </a:cubicBezTo>
                  <a:cubicBezTo>
                    <a:pt x="5150" y="8421"/>
                    <a:pt x="5621" y="7950"/>
                    <a:pt x="6200" y="7950"/>
                  </a:cubicBezTo>
                  <a:cubicBezTo>
                    <a:pt x="6779" y="7950"/>
                    <a:pt x="7250" y="8421"/>
                    <a:pt x="7250" y="9000"/>
                  </a:cubicBezTo>
                  <a:close/>
                </a:path>
              </a:pathLst>
            </a:custGeom>
            <a:solidFill>
              <a:schemeClr val="bg1"/>
            </a:solidFill>
            <a:ln>
              <a:noFill/>
            </a:ln>
          </p:spPr>
        </p:sp>
      </p:grpSp>
    </p:spTree>
    <p:extLst>
      <p:ext uri="{BB962C8B-B14F-4D97-AF65-F5344CB8AC3E}">
        <p14:creationId xmlns:p14="http://schemas.microsoft.com/office/powerpoint/2010/main" val="15186725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69ACBC2-C137-420B-A01A-7BA7AA15834A}"/>
              </a:ext>
            </a:extLst>
          </p:cNvPr>
          <p:cNvSpPr>
            <a:spLocks noGrp="1"/>
          </p:cNvSpPr>
          <p:nvPr>
            <p:ph type="ftr" sz="quarter" idx="11"/>
          </p:nvPr>
        </p:nvSpPr>
        <p:spPr/>
        <p:txBody>
          <a:bodyPr/>
          <a:lstStyle/>
          <a:p>
            <a:r>
              <a:rPr lang="en-US" altLang="zh-CN"/>
              <a:t>MSCA 31008 Data Mining - Group D </a:t>
            </a:r>
            <a:endParaRPr lang="zh-CN" altLang="en-US"/>
          </a:p>
        </p:txBody>
      </p:sp>
      <p:sp>
        <p:nvSpPr>
          <p:cNvPr id="3" name="Slide Number Placeholder 2">
            <a:extLst>
              <a:ext uri="{FF2B5EF4-FFF2-40B4-BE49-F238E27FC236}">
                <a16:creationId xmlns:a16="http://schemas.microsoft.com/office/drawing/2014/main" id="{1601CF01-C95A-48A3-98EE-5B21441ED8C1}"/>
              </a:ext>
            </a:extLst>
          </p:cNvPr>
          <p:cNvSpPr>
            <a:spLocks noGrp="1"/>
          </p:cNvSpPr>
          <p:nvPr>
            <p:ph type="sldNum" sz="quarter" idx="12"/>
          </p:nvPr>
        </p:nvSpPr>
        <p:spPr/>
        <p:txBody>
          <a:bodyPr/>
          <a:lstStyle/>
          <a:p>
            <a:fld id="{5DD3DB80-B894-403A-B48E-6FDC1A72010E}" type="slidenum">
              <a:rPr lang="zh-CN" altLang="en-US" smtClean="0"/>
              <a:pPr/>
              <a:t>50</a:t>
            </a:fld>
            <a:endParaRPr lang="zh-CN" altLang="en-US"/>
          </a:p>
        </p:txBody>
      </p:sp>
      <p:sp>
        <p:nvSpPr>
          <p:cNvPr id="4" name="Title 3">
            <a:extLst>
              <a:ext uri="{FF2B5EF4-FFF2-40B4-BE49-F238E27FC236}">
                <a16:creationId xmlns:a16="http://schemas.microsoft.com/office/drawing/2014/main" id="{91568C0D-C964-460B-9E03-89B73AE6F630}"/>
              </a:ext>
            </a:extLst>
          </p:cNvPr>
          <p:cNvSpPr>
            <a:spLocks noGrp="1"/>
          </p:cNvSpPr>
          <p:nvPr>
            <p:ph type="title"/>
          </p:nvPr>
        </p:nvSpPr>
        <p:spPr/>
        <p:txBody>
          <a:bodyPr/>
          <a:lstStyle/>
          <a:p>
            <a:r>
              <a:rPr lang="en-US">
                <a:cs typeface="Arial"/>
              </a:rPr>
              <a:t>Hierarchical Clustering on Test Dataset ( 794 images)</a:t>
            </a:r>
            <a:endParaRPr lang="en-US"/>
          </a:p>
        </p:txBody>
      </p:sp>
      <p:pic>
        <p:nvPicPr>
          <p:cNvPr id="6" name="Picture 6">
            <a:extLst>
              <a:ext uri="{FF2B5EF4-FFF2-40B4-BE49-F238E27FC236}">
                <a16:creationId xmlns:a16="http://schemas.microsoft.com/office/drawing/2014/main" id="{86E6275E-29BC-4581-9D30-98CBC4EFEEED}"/>
              </a:ext>
            </a:extLst>
          </p:cNvPr>
          <p:cNvPicPr>
            <a:picLocks noGrp="1" noChangeAspect="1"/>
          </p:cNvPicPr>
          <p:nvPr>
            <p:ph sz="quarter" idx="13"/>
          </p:nvPr>
        </p:nvPicPr>
        <p:blipFill>
          <a:blip r:embed="rId2"/>
          <a:stretch>
            <a:fillRect/>
          </a:stretch>
        </p:blipFill>
        <p:spPr>
          <a:xfrm>
            <a:off x="510134" y="1445609"/>
            <a:ext cx="9304560" cy="5006975"/>
          </a:xfrm>
        </p:spPr>
      </p:pic>
      <p:sp>
        <p:nvSpPr>
          <p:cNvPr id="7" name="TextBox 6">
            <a:extLst>
              <a:ext uri="{FF2B5EF4-FFF2-40B4-BE49-F238E27FC236}">
                <a16:creationId xmlns:a16="http://schemas.microsoft.com/office/drawing/2014/main" id="{01775FD3-7DA6-4CCA-A6D1-FDE221197809}"/>
              </a:ext>
            </a:extLst>
          </p:cNvPr>
          <p:cNvSpPr txBox="1"/>
          <p:nvPr/>
        </p:nvSpPr>
        <p:spPr>
          <a:xfrm>
            <a:off x="9756227" y="4540469"/>
            <a:ext cx="229651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Using linage method "ward"</a:t>
            </a:r>
          </a:p>
        </p:txBody>
      </p:sp>
    </p:spTree>
    <p:extLst>
      <p:ext uri="{BB962C8B-B14F-4D97-AF65-F5344CB8AC3E}">
        <p14:creationId xmlns:p14="http://schemas.microsoft.com/office/powerpoint/2010/main" val="17037487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27BC2B3-0492-4707-836C-6ADD937A3803}"/>
              </a:ext>
            </a:extLst>
          </p:cNvPr>
          <p:cNvSpPr>
            <a:spLocks noGrp="1"/>
          </p:cNvSpPr>
          <p:nvPr>
            <p:ph type="ftr" sz="quarter" idx="11"/>
          </p:nvPr>
        </p:nvSpPr>
        <p:spPr/>
        <p:txBody>
          <a:bodyPr/>
          <a:lstStyle/>
          <a:p>
            <a:r>
              <a:rPr lang="en-US" altLang="zh-CN"/>
              <a:t>MSCA 31008 Data Mining - Group D </a:t>
            </a:r>
            <a:endParaRPr lang="zh-CN" altLang="en-US"/>
          </a:p>
        </p:txBody>
      </p:sp>
      <p:sp>
        <p:nvSpPr>
          <p:cNvPr id="3" name="Slide Number Placeholder 2">
            <a:extLst>
              <a:ext uri="{FF2B5EF4-FFF2-40B4-BE49-F238E27FC236}">
                <a16:creationId xmlns:a16="http://schemas.microsoft.com/office/drawing/2014/main" id="{CCD15A19-D97A-40EE-971D-33C96F6FACEB}"/>
              </a:ext>
            </a:extLst>
          </p:cNvPr>
          <p:cNvSpPr>
            <a:spLocks noGrp="1"/>
          </p:cNvSpPr>
          <p:nvPr>
            <p:ph type="sldNum" sz="quarter" idx="12"/>
          </p:nvPr>
        </p:nvSpPr>
        <p:spPr/>
        <p:txBody>
          <a:bodyPr/>
          <a:lstStyle/>
          <a:p>
            <a:fld id="{5DD3DB80-B894-403A-B48E-6FDC1A72010E}" type="slidenum">
              <a:rPr lang="zh-CN" altLang="en-US" smtClean="0"/>
              <a:pPr/>
              <a:t>51</a:t>
            </a:fld>
            <a:endParaRPr lang="zh-CN" altLang="en-US"/>
          </a:p>
        </p:txBody>
      </p:sp>
      <p:sp>
        <p:nvSpPr>
          <p:cNvPr id="4" name="Title 3">
            <a:extLst>
              <a:ext uri="{FF2B5EF4-FFF2-40B4-BE49-F238E27FC236}">
                <a16:creationId xmlns:a16="http://schemas.microsoft.com/office/drawing/2014/main" id="{D334FB4B-E7CC-4080-B176-3D12B8F55E69}"/>
              </a:ext>
            </a:extLst>
          </p:cNvPr>
          <p:cNvSpPr>
            <a:spLocks noGrp="1"/>
          </p:cNvSpPr>
          <p:nvPr>
            <p:ph type="title"/>
          </p:nvPr>
        </p:nvSpPr>
        <p:spPr/>
        <p:txBody>
          <a:bodyPr/>
          <a:lstStyle/>
          <a:p>
            <a:r>
              <a:rPr lang="en-US">
                <a:cs typeface="Arial"/>
              </a:rPr>
              <a:t>Hierarchical Clustering on Train Dataset ("Average" Linkage)</a:t>
            </a:r>
            <a:endParaRPr lang="en-US"/>
          </a:p>
        </p:txBody>
      </p:sp>
      <p:pic>
        <p:nvPicPr>
          <p:cNvPr id="6" name="Picture 6" descr="A screenshot of a computer&#10;&#10;Description automatically generated">
            <a:extLst>
              <a:ext uri="{FF2B5EF4-FFF2-40B4-BE49-F238E27FC236}">
                <a16:creationId xmlns:a16="http://schemas.microsoft.com/office/drawing/2014/main" id="{2299D333-C572-4F07-BAA6-4790AB03225A}"/>
              </a:ext>
            </a:extLst>
          </p:cNvPr>
          <p:cNvPicPr>
            <a:picLocks noGrp="1" noChangeAspect="1"/>
          </p:cNvPicPr>
          <p:nvPr>
            <p:ph sz="quarter" idx="13"/>
          </p:nvPr>
        </p:nvPicPr>
        <p:blipFill>
          <a:blip r:embed="rId2"/>
          <a:stretch>
            <a:fillRect/>
          </a:stretch>
        </p:blipFill>
        <p:spPr>
          <a:xfrm>
            <a:off x="1304436" y="1235402"/>
            <a:ext cx="9187402" cy="5006975"/>
          </a:xfrm>
        </p:spPr>
      </p:pic>
    </p:spTree>
    <p:extLst>
      <p:ext uri="{BB962C8B-B14F-4D97-AF65-F5344CB8AC3E}">
        <p14:creationId xmlns:p14="http://schemas.microsoft.com/office/powerpoint/2010/main" val="855062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iśľidè"/>
        <p:cNvGrpSpPr/>
        <p:nvPr/>
      </p:nvGrpSpPr>
      <p:grpSpPr>
        <a:xfrm>
          <a:off x="0" y="0"/>
          <a:ext cx="0" cy="0"/>
          <a:chOff x="0" y="0"/>
          <a:chExt cx="0" cy="0"/>
        </a:xfrm>
      </p:grpSpPr>
      <p:sp>
        <p:nvSpPr>
          <p:cNvPr id="6" name="íṡḷïḋê"/>
          <p:cNvSpPr>
            <a:spLocks noGrp="1"/>
          </p:cNvSpPr>
          <p:nvPr>
            <p:ph type="body" idx="1"/>
          </p:nvPr>
        </p:nvSpPr>
        <p:spPr>
          <a:xfrm>
            <a:off x="1329715" y="3733800"/>
            <a:ext cx="5419185" cy="1015623"/>
          </a:xfrm>
        </p:spPr>
        <p:txBody>
          <a:bodyPr vert="horz" lIns="91440" tIns="45720" rIns="91440" bIns="45720" rtlCol="0" anchor="t">
            <a:noAutofit/>
          </a:bodyPr>
          <a:lstStyle/>
          <a:p>
            <a:pPr lvl="0"/>
            <a:r>
              <a:rPr lang="en-US" altLang="zh-CN" sz="2400">
                <a:solidFill>
                  <a:schemeClr val="bg1"/>
                </a:solidFill>
              </a:rPr>
              <a:t>Basic Statistic Summary</a:t>
            </a:r>
            <a:endParaRPr lang="en-US" altLang="zh-CN" sz="2400">
              <a:solidFill>
                <a:schemeClr val="bg1"/>
              </a:solidFill>
              <a:cs typeface="Arial"/>
            </a:endParaRPr>
          </a:p>
          <a:p>
            <a:pPr lvl="0"/>
            <a:r>
              <a:rPr lang="en-US" altLang="zh-CN" sz="2400">
                <a:solidFill>
                  <a:schemeClr val="bg1"/>
                </a:solidFill>
              </a:rPr>
              <a:t>PCA / T-SNE Visualization</a:t>
            </a:r>
            <a:endParaRPr lang="en-US" altLang="zh-CN" sz="2400">
              <a:solidFill>
                <a:schemeClr val="bg1"/>
              </a:solidFill>
              <a:cs typeface="Arial"/>
            </a:endParaRPr>
          </a:p>
          <a:p>
            <a:r>
              <a:rPr lang="en-US" altLang="zh-CN" sz="2400">
                <a:solidFill>
                  <a:schemeClr val="bg1"/>
                </a:solidFill>
              </a:rPr>
              <a:t>Clustering </a:t>
            </a:r>
            <a:endParaRPr lang="zh-CN" altLang="en-US" sz="2400">
              <a:solidFill>
                <a:schemeClr val="bg1"/>
              </a:solidFill>
              <a:cs typeface="Arial"/>
            </a:endParaRPr>
          </a:p>
        </p:txBody>
      </p:sp>
      <p:sp>
        <p:nvSpPr>
          <p:cNvPr id="9" name="ïSļíḑê">
            <a:extLst>
              <a:ext uri="{FF2B5EF4-FFF2-40B4-BE49-F238E27FC236}">
                <a16:creationId xmlns:a16="http://schemas.microsoft.com/office/drawing/2014/main" id="{04F69230-F3A6-4586-9371-A858F4763E9F}"/>
              </a:ext>
            </a:extLst>
          </p:cNvPr>
          <p:cNvSpPr txBox="1"/>
          <p:nvPr/>
        </p:nvSpPr>
        <p:spPr>
          <a:xfrm>
            <a:off x="1329715" y="2380418"/>
            <a:ext cx="1023516" cy="889909"/>
          </a:xfrm>
          <a:prstGeom prst="rect">
            <a:avLst/>
          </a:prstGeom>
          <a:noFill/>
          <a:ln w="117475">
            <a:noFill/>
          </a:ln>
        </p:spPr>
        <p:txBody>
          <a:bodyPr wrap="none" rtlCol="0">
            <a:prstTxWarp prst="textPlain">
              <a:avLst/>
            </a:prstTxWarp>
            <a:spAutoFit/>
          </a:bodyPr>
          <a:lstStyle/>
          <a:p>
            <a:r>
              <a:rPr lang="en-US" altLang="zh-CN" spc="100">
                <a:solidFill>
                  <a:schemeClr val="accent1"/>
                </a:solidFill>
                <a:latin typeface="Impact" panose="020B0806030902050204" pitchFamily="34" charset="0"/>
                <a:cs typeface="Arial" panose="020B0604020202020204" pitchFamily="34" charset="0"/>
              </a:rPr>
              <a:t>/</a:t>
            </a:r>
            <a:r>
              <a:rPr lang="en-US" altLang="zh-CN" sz="100" spc="100">
                <a:solidFill>
                  <a:schemeClr val="accent1"/>
                </a:solidFill>
                <a:latin typeface="Impact" panose="020B0806030902050204" pitchFamily="34" charset="0"/>
                <a:cs typeface="Arial" panose="020B0604020202020204" pitchFamily="34" charset="0"/>
              </a:rPr>
              <a:t>  </a:t>
            </a:r>
            <a:r>
              <a:rPr lang="en-US" altLang="zh-CN" spc="100">
                <a:solidFill>
                  <a:schemeClr val="accent1"/>
                </a:solidFill>
                <a:latin typeface="Impact" panose="020B0806030902050204" pitchFamily="34" charset="0"/>
                <a:cs typeface="Arial" panose="020B0604020202020204" pitchFamily="34" charset="0"/>
              </a:rPr>
              <a:t>02</a:t>
            </a:r>
            <a:endParaRPr lang="zh-CN" altLang="en-US" spc="100">
              <a:solidFill>
                <a:schemeClr val="accent1"/>
              </a:solidFill>
              <a:latin typeface="Impact" panose="020B0806030902050204" pitchFamily="34" charset="0"/>
              <a:cs typeface="Arial" panose="020B0604020202020204" pitchFamily="34" charset="0"/>
            </a:endParaRPr>
          </a:p>
        </p:txBody>
      </p:sp>
      <p:sp>
        <p:nvSpPr>
          <p:cNvPr id="2" name="TextBox 1">
            <a:extLst>
              <a:ext uri="{FF2B5EF4-FFF2-40B4-BE49-F238E27FC236}">
                <a16:creationId xmlns:a16="http://schemas.microsoft.com/office/drawing/2014/main" id="{93EC2E32-5B86-4F19-BADB-D59DB291B19C}"/>
              </a:ext>
            </a:extLst>
          </p:cNvPr>
          <p:cNvSpPr txBox="1"/>
          <p:nvPr/>
        </p:nvSpPr>
        <p:spPr>
          <a:xfrm>
            <a:off x="2598821" y="2582779"/>
            <a:ext cx="7443537" cy="769441"/>
          </a:xfrm>
          <a:prstGeom prst="rect">
            <a:avLst/>
          </a:prstGeom>
          <a:noFill/>
        </p:spPr>
        <p:txBody>
          <a:bodyPr wrap="square" rtlCol="0">
            <a:spAutoFit/>
          </a:bodyPr>
          <a:lstStyle/>
          <a:p>
            <a:r>
              <a:rPr lang="en-US" sz="4400">
                <a:solidFill>
                  <a:schemeClr val="bg1">
                    <a:lumMod val="95000"/>
                  </a:schemeClr>
                </a:solidFill>
              </a:rPr>
              <a:t>Data Exploration</a:t>
            </a:r>
          </a:p>
        </p:txBody>
      </p:sp>
    </p:spTree>
    <p:custDataLst>
      <p:tags r:id="rId1"/>
    </p:custDataLst>
    <p:extLst>
      <p:ext uri="{BB962C8B-B14F-4D97-AF65-F5344CB8AC3E}">
        <p14:creationId xmlns:p14="http://schemas.microsoft.com/office/powerpoint/2010/main" val="4038273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55E59-2825-4FD3-AB47-F60BBF87CC47}"/>
              </a:ext>
            </a:extLst>
          </p:cNvPr>
          <p:cNvSpPr>
            <a:spLocks noGrp="1"/>
          </p:cNvSpPr>
          <p:nvPr>
            <p:ph type="title"/>
          </p:nvPr>
        </p:nvSpPr>
        <p:spPr>
          <a:xfrm>
            <a:off x="669924" y="1"/>
            <a:ext cx="11522076" cy="1028699"/>
          </a:xfrm>
        </p:spPr>
        <p:txBody>
          <a:bodyPr/>
          <a:lstStyle/>
          <a:p>
            <a:r>
              <a:rPr lang="en-US"/>
              <a:t>Distribution of the Images Into the 12 Classes </a:t>
            </a:r>
            <a:endParaRPr lang="en-US">
              <a:cs typeface="Arial"/>
            </a:endParaRPr>
          </a:p>
        </p:txBody>
      </p:sp>
      <p:sp>
        <p:nvSpPr>
          <p:cNvPr id="3" name="Footer Placeholder 2">
            <a:extLst>
              <a:ext uri="{FF2B5EF4-FFF2-40B4-BE49-F238E27FC236}">
                <a16:creationId xmlns:a16="http://schemas.microsoft.com/office/drawing/2014/main" id="{00CB1F58-99FB-444C-B3F5-E4AC5C091126}"/>
              </a:ext>
            </a:extLst>
          </p:cNvPr>
          <p:cNvSpPr>
            <a:spLocks noGrp="1"/>
          </p:cNvSpPr>
          <p:nvPr>
            <p:ph type="ftr" sz="quarter" idx="11"/>
          </p:nvPr>
        </p:nvSpPr>
        <p:spPr/>
        <p:txBody>
          <a:bodyPr/>
          <a:lstStyle/>
          <a:p>
            <a:r>
              <a:rPr lang="en-US" altLang="zh-CN"/>
              <a:t>MSCA 31008 Data Mining - Group D </a:t>
            </a:r>
            <a:endParaRPr lang="zh-CN" altLang="en-US"/>
          </a:p>
        </p:txBody>
      </p:sp>
      <p:sp>
        <p:nvSpPr>
          <p:cNvPr id="4" name="Slide Number Placeholder 3">
            <a:extLst>
              <a:ext uri="{FF2B5EF4-FFF2-40B4-BE49-F238E27FC236}">
                <a16:creationId xmlns:a16="http://schemas.microsoft.com/office/drawing/2014/main" id="{11E749AE-14FE-4B0B-879B-7A012C2FCD46}"/>
              </a:ext>
            </a:extLst>
          </p:cNvPr>
          <p:cNvSpPr>
            <a:spLocks noGrp="1"/>
          </p:cNvSpPr>
          <p:nvPr>
            <p:ph type="sldNum" sz="quarter" idx="12"/>
          </p:nvPr>
        </p:nvSpPr>
        <p:spPr/>
        <p:txBody>
          <a:bodyPr/>
          <a:lstStyle/>
          <a:p>
            <a:fld id="{5DD3DB80-B894-403A-B48E-6FDC1A72010E}" type="slidenum">
              <a:rPr lang="zh-CN" altLang="en-US" smtClean="0"/>
              <a:pPr/>
              <a:t>7</a:t>
            </a:fld>
            <a:endParaRPr lang="zh-CN" altLang="en-US"/>
          </a:p>
        </p:txBody>
      </p:sp>
      <p:pic>
        <p:nvPicPr>
          <p:cNvPr id="6148" name="Picture 4">
            <a:extLst>
              <a:ext uri="{FF2B5EF4-FFF2-40B4-BE49-F238E27FC236}">
                <a16:creationId xmlns:a16="http://schemas.microsoft.com/office/drawing/2014/main" id="{E31AAF54-FBCA-4F0C-B31F-6E22B2F6EC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79" y="1763935"/>
            <a:ext cx="2832293" cy="246240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Diagram 5">
            <a:extLst>
              <a:ext uri="{FF2B5EF4-FFF2-40B4-BE49-F238E27FC236}">
                <a16:creationId xmlns:a16="http://schemas.microsoft.com/office/drawing/2014/main" id="{6760A241-DBB5-41E1-A671-6F4FB1613CDA}"/>
              </a:ext>
            </a:extLst>
          </p:cNvPr>
          <p:cNvGraphicFramePr/>
          <p:nvPr>
            <p:extLst>
              <p:ext uri="{D42A27DB-BD31-4B8C-83A1-F6EECF244321}">
                <p14:modId xmlns:p14="http://schemas.microsoft.com/office/powerpoint/2010/main" val="1647520550"/>
              </p:ext>
            </p:extLst>
          </p:nvPr>
        </p:nvGraphicFramePr>
        <p:xfrm>
          <a:off x="-795" y="6676457"/>
          <a:ext cx="12285037" cy="2063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Picture 13" descr="A screenshot of a cell phone&#10;&#10;Description automatically generated">
            <a:extLst>
              <a:ext uri="{FF2B5EF4-FFF2-40B4-BE49-F238E27FC236}">
                <a16:creationId xmlns:a16="http://schemas.microsoft.com/office/drawing/2014/main" id="{A7B019D1-EA24-4448-8ADC-AAF6A148F23C}"/>
              </a:ext>
            </a:extLst>
          </p:cNvPr>
          <p:cNvPicPr>
            <a:picLocks noChangeAspect="1"/>
          </p:cNvPicPr>
          <p:nvPr/>
        </p:nvPicPr>
        <p:blipFill>
          <a:blip r:embed="rId8"/>
          <a:stretch>
            <a:fillRect/>
          </a:stretch>
        </p:blipFill>
        <p:spPr>
          <a:xfrm>
            <a:off x="4452052" y="1317488"/>
            <a:ext cx="7389369" cy="4922975"/>
          </a:xfrm>
          <a:prstGeom prst="rect">
            <a:avLst/>
          </a:prstGeom>
        </p:spPr>
      </p:pic>
      <p:sp>
        <p:nvSpPr>
          <p:cNvPr id="5" name="TextBox 4">
            <a:extLst>
              <a:ext uri="{FF2B5EF4-FFF2-40B4-BE49-F238E27FC236}">
                <a16:creationId xmlns:a16="http://schemas.microsoft.com/office/drawing/2014/main" id="{EA328147-17E9-4B69-B39B-BF7811397194}"/>
              </a:ext>
            </a:extLst>
          </p:cNvPr>
          <p:cNvSpPr txBox="1"/>
          <p:nvPr/>
        </p:nvSpPr>
        <p:spPr>
          <a:xfrm>
            <a:off x="665889" y="4370660"/>
            <a:ext cx="3220311" cy="923330"/>
          </a:xfrm>
          <a:prstGeom prst="rect">
            <a:avLst/>
          </a:prstGeom>
          <a:noFill/>
        </p:spPr>
        <p:txBody>
          <a:bodyPr wrap="square" rtlCol="0">
            <a:spAutoFit/>
          </a:bodyPr>
          <a:lstStyle/>
          <a:p>
            <a:r>
              <a:rPr lang="en-US"/>
              <a:t>Imbalance in the dataset on image sizes and the number of images in each species </a:t>
            </a:r>
          </a:p>
        </p:txBody>
      </p:sp>
      <p:sp>
        <p:nvSpPr>
          <p:cNvPr id="23" name="TextBox 22">
            <a:extLst>
              <a:ext uri="{FF2B5EF4-FFF2-40B4-BE49-F238E27FC236}">
                <a16:creationId xmlns:a16="http://schemas.microsoft.com/office/drawing/2014/main" id="{EFC3CFB7-8AE9-48F9-B3FB-D6CDCC3B2DDE}"/>
              </a:ext>
            </a:extLst>
          </p:cNvPr>
          <p:cNvSpPr txBox="1"/>
          <p:nvPr/>
        </p:nvSpPr>
        <p:spPr>
          <a:xfrm>
            <a:off x="493986" y="1347952"/>
            <a:ext cx="38205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Description of Height And Widths</a:t>
            </a:r>
            <a:r>
              <a:rPr lang="en-US">
                <a:cs typeface="Arial"/>
              </a:rPr>
              <a:t>​</a:t>
            </a:r>
            <a:endParaRPr lang="en-US"/>
          </a:p>
        </p:txBody>
      </p:sp>
      <p:sp>
        <p:nvSpPr>
          <p:cNvPr id="44" name="TextBox 43">
            <a:extLst>
              <a:ext uri="{FF2B5EF4-FFF2-40B4-BE49-F238E27FC236}">
                <a16:creationId xmlns:a16="http://schemas.microsoft.com/office/drawing/2014/main" id="{369E9D4D-5FB3-4EA1-920A-50EFE86882F3}"/>
              </a:ext>
            </a:extLst>
          </p:cNvPr>
          <p:cNvSpPr txBox="1"/>
          <p:nvPr/>
        </p:nvSpPr>
        <p:spPr>
          <a:xfrm>
            <a:off x="730469" y="5604641"/>
            <a:ext cx="33212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Big variation in image size</a:t>
            </a:r>
          </a:p>
        </p:txBody>
      </p:sp>
    </p:spTree>
    <p:extLst>
      <p:ext uri="{BB962C8B-B14F-4D97-AF65-F5344CB8AC3E}">
        <p14:creationId xmlns:p14="http://schemas.microsoft.com/office/powerpoint/2010/main" val="4221531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947D4-7F7F-4713-BF88-EBE54C281ADE}"/>
              </a:ext>
            </a:extLst>
          </p:cNvPr>
          <p:cNvSpPr>
            <a:spLocks noGrp="1"/>
          </p:cNvSpPr>
          <p:nvPr>
            <p:ph type="title"/>
          </p:nvPr>
        </p:nvSpPr>
        <p:spPr/>
        <p:txBody>
          <a:bodyPr/>
          <a:lstStyle/>
          <a:p>
            <a:r>
              <a:rPr lang="en-US"/>
              <a:t>Exploring the Data</a:t>
            </a:r>
          </a:p>
        </p:txBody>
      </p:sp>
      <p:sp>
        <p:nvSpPr>
          <p:cNvPr id="3" name="Footer Placeholder 2">
            <a:extLst>
              <a:ext uri="{FF2B5EF4-FFF2-40B4-BE49-F238E27FC236}">
                <a16:creationId xmlns:a16="http://schemas.microsoft.com/office/drawing/2014/main" id="{99B604D1-330A-4DBE-87BE-BC9E5794FC29}"/>
              </a:ext>
            </a:extLst>
          </p:cNvPr>
          <p:cNvSpPr>
            <a:spLocks noGrp="1"/>
          </p:cNvSpPr>
          <p:nvPr>
            <p:ph type="ftr" sz="quarter" idx="11"/>
          </p:nvPr>
        </p:nvSpPr>
        <p:spPr/>
        <p:txBody>
          <a:bodyPr/>
          <a:lstStyle/>
          <a:p>
            <a:r>
              <a:rPr lang="en-US" altLang="zh-CN"/>
              <a:t>MSCA 31008 Data Mining - Group D </a:t>
            </a:r>
            <a:endParaRPr lang="zh-CN" altLang="en-US"/>
          </a:p>
        </p:txBody>
      </p:sp>
      <p:sp>
        <p:nvSpPr>
          <p:cNvPr id="4" name="Slide Number Placeholder 3">
            <a:extLst>
              <a:ext uri="{FF2B5EF4-FFF2-40B4-BE49-F238E27FC236}">
                <a16:creationId xmlns:a16="http://schemas.microsoft.com/office/drawing/2014/main" id="{D80162D9-7A13-4619-9BAE-66C5C7F76C30}"/>
              </a:ext>
            </a:extLst>
          </p:cNvPr>
          <p:cNvSpPr>
            <a:spLocks noGrp="1"/>
          </p:cNvSpPr>
          <p:nvPr>
            <p:ph type="sldNum" sz="quarter" idx="12"/>
          </p:nvPr>
        </p:nvSpPr>
        <p:spPr/>
        <p:txBody>
          <a:bodyPr/>
          <a:lstStyle/>
          <a:p>
            <a:fld id="{5DD3DB80-B894-403A-B48E-6FDC1A72010E}" type="slidenum">
              <a:rPr lang="zh-CN" altLang="en-US" smtClean="0"/>
              <a:pPr/>
              <a:t>8</a:t>
            </a:fld>
            <a:endParaRPr lang="zh-CN" altLang="en-US"/>
          </a:p>
        </p:txBody>
      </p:sp>
      <p:pic>
        <p:nvPicPr>
          <p:cNvPr id="5122" name="Picture 2">
            <a:extLst>
              <a:ext uri="{FF2B5EF4-FFF2-40B4-BE49-F238E27FC236}">
                <a16:creationId xmlns:a16="http://schemas.microsoft.com/office/drawing/2014/main" id="{40C3D904-4565-45A3-862F-5BE1C42C92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2412" y="1181315"/>
            <a:ext cx="6994609" cy="505914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CB76443-9B1B-4770-9ADB-50766234E92B}"/>
              </a:ext>
            </a:extLst>
          </p:cNvPr>
          <p:cNvSpPr txBox="1"/>
          <p:nvPr/>
        </p:nvSpPr>
        <p:spPr>
          <a:xfrm>
            <a:off x="669924" y="1552074"/>
            <a:ext cx="3392488" cy="4524315"/>
          </a:xfrm>
          <a:prstGeom prst="rect">
            <a:avLst/>
          </a:prstGeom>
          <a:noFill/>
        </p:spPr>
        <p:txBody>
          <a:bodyPr wrap="square" lIns="91440" tIns="45720" rIns="91440" bIns="45720" rtlCol="0" anchor="t">
            <a:spAutoFit/>
          </a:bodyPr>
          <a:lstStyle/>
          <a:p>
            <a:r>
              <a:rPr lang="en-US" i="0" u="none" strike="noStrike">
                <a:solidFill>
                  <a:srgbClr val="404040"/>
                </a:solidFill>
                <a:effectLst/>
              </a:rPr>
              <a:t>Following few slides will cover the exploratory data analysis, tSNE plots to show initial clustering and other unsupervised clustering of the images</a:t>
            </a:r>
            <a:r>
              <a:rPr lang="en-US" i="0">
                <a:solidFill>
                  <a:srgbClr val="000000"/>
                </a:solidFill>
                <a:effectLst/>
                <a:ea typeface="Meiryo"/>
              </a:rPr>
              <a:t>​</a:t>
            </a:r>
          </a:p>
          <a:p>
            <a:endParaRPr lang="en-US">
              <a:ea typeface="Meiryo"/>
              <a:cs typeface="Arial"/>
            </a:endParaRPr>
          </a:p>
          <a:p>
            <a:r>
              <a:rPr lang="en-US">
                <a:ea typeface="Meiryo"/>
                <a:cs typeface="Arial"/>
              </a:rPr>
              <a:t>Conclusions- There is no clear delineation of the clusters in this model.  We think this is due to very high number of dimensions with this data.</a:t>
            </a:r>
          </a:p>
          <a:p>
            <a:endParaRPr lang="en-US">
              <a:ea typeface="Meiryo"/>
              <a:cs typeface="Arial"/>
            </a:endParaRPr>
          </a:p>
          <a:p>
            <a:r>
              <a:rPr lang="en-US">
                <a:ea typeface="Meiryo"/>
                <a:cs typeface="Arial"/>
              </a:rPr>
              <a:t>We need to select models that can handle such high number  of dimensions.</a:t>
            </a:r>
          </a:p>
        </p:txBody>
      </p:sp>
      <p:graphicFrame>
        <p:nvGraphicFramePr>
          <p:cNvPr id="5" name="Diagram 4">
            <a:extLst>
              <a:ext uri="{FF2B5EF4-FFF2-40B4-BE49-F238E27FC236}">
                <a16:creationId xmlns:a16="http://schemas.microsoft.com/office/drawing/2014/main" id="{C286802E-EE7F-419C-8E62-09DC195B5684}"/>
              </a:ext>
            </a:extLst>
          </p:cNvPr>
          <p:cNvGraphicFramePr/>
          <p:nvPr>
            <p:extLst>
              <p:ext uri="{D42A27DB-BD31-4B8C-83A1-F6EECF244321}">
                <p14:modId xmlns:p14="http://schemas.microsoft.com/office/powerpoint/2010/main" val="2189487398"/>
              </p:ext>
            </p:extLst>
          </p:nvPr>
        </p:nvGraphicFramePr>
        <p:xfrm>
          <a:off x="-795" y="6676457"/>
          <a:ext cx="12285037" cy="2063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90437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D996A-41C4-4ACA-872C-148E7209403D}"/>
              </a:ext>
            </a:extLst>
          </p:cNvPr>
          <p:cNvSpPr>
            <a:spLocks noGrp="1"/>
          </p:cNvSpPr>
          <p:nvPr>
            <p:ph type="title"/>
          </p:nvPr>
        </p:nvSpPr>
        <p:spPr/>
        <p:txBody>
          <a:bodyPr/>
          <a:lstStyle/>
          <a:p>
            <a:r>
              <a:rPr lang="en-US">
                <a:latin typeface="+mn-lt"/>
              </a:rPr>
              <a:t>Using 3D T-SNE Plot For Preliminary Clustering</a:t>
            </a:r>
            <a:r>
              <a:rPr lang="en-US" b="0" i="0">
                <a:solidFill>
                  <a:srgbClr val="000000"/>
                </a:solidFill>
                <a:effectLst/>
                <a:latin typeface="+mn-lt"/>
                <a:ea typeface="Meiryo"/>
              </a:rPr>
              <a:t>​</a:t>
            </a:r>
            <a:r>
              <a:rPr lang="en-US" b="0">
                <a:solidFill>
                  <a:srgbClr val="000000"/>
                </a:solidFill>
                <a:latin typeface="+mn-lt"/>
                <a:ea typeface="Meiryo"/>
              </a:rPr>
              <a:t>?</a:t>
            </a:r>
            <a:br>
              <a:rPr lang="en-US" b="0">
                <a:solidFill>
                  <a:srgbClr val="000000"/>
                </a:solidFill>
                <a:latin typeface="+mn-lt"/>
                <a:ea typeface="Meiryo"/>
              </a:rPr>
            </a:br>
            <a:r>
              <a:rPr lang="en-US" b="0">
                <a:latin typeface="+mn-lt"/>
                <a:ea typeface="Meiryo"/>
              </a:rPr>
              <a:t>Still not very conclusive.</a:t>
            </a:r>
            <a:endParaRPr lang="en-US">
              <a:latin typeface="+mn-lt"/>
              <a:ea typeface="Meiryo"/>
            </a:endParaRPr>
          </a:p>
        </p:txBody>
      </p:sp>
      <p:sp>
        <p:nvSpPr>
          <p:cNvPr id="3" name="Footer Placeholder 2">
            <a:extLst>
              <a:ext uri="{FF2B5EF4-FFF2-40B4-BE49-F238E27FC236}">
                <a16:creationId xmlns:a16="http://schemas.microsoft.com/office/drawing/2014/main" id="{70065E03-DADE-4146-8747-BD626969DF49}"/>
              </a:ext>
            </a:extLst>
          </p:cNvPr>
          <p:cNvSpPr>
            <a:spLocks noGrp="1"/>
          </p:cNvSpPr>
          <p:nvPr>
            <p:ph type="ftr" sz="quarter" idx="11"/>
          </p:nvPr>
        </p:nvSpPr>
        <p:spPr/>
        <p:txBody>
          <a:bodyPr/>
          <a:lstStyle/>
          <a:p>
            <a:r>
              <a:rPr lang="en-US" altLang="zh-CN"/>
              <a:t>MSCA 31008 Data Mining - Group D </a:t>
            </a:r>
            <a:endParaRPr lang="zh-CN" altLang="en-US"/>
          </a:p>
        </p:txBody>
      </p:sp>
      <p:sp>
        <p:nvSpPr>
          <p:cNvPr id="4" name="Slide Number Placeholder 3">
            <a:extLst>
              <a:ext uri="{FF2B5EF4-FFF2-40B4-BE49-F238E27FC236}">
                <a16:creationId xmlns:a16="http://schemas.microsoft.com/office/drawing/2014/main" id="{0C91D008-29FE-4454-9565-FA0C82F19DC9}"/>
              </a:ext>
            </a:extLst>
          </p:cNvPr>
          <p:cNvSpPr>
            <a:spLocks noGrp="1"/>
          </p:cNvSpPr>
          <p:nvPr>
            <p:ph type="sldNum" sz="quarter" idx="12"/>
          </p:nvPr>
        </p:nvSpPr>
        <p:spPr/>
        <p:txBody>
          <a:bodyPr/>
          <a:lstStyle/>
          <a:p>
            <a:fld id="{5DD3DB80-B894-403A-B48E-6FDC1A72010E}" type="slidenum">
              <a:rPr lang="zh-CN" altLang="en-US" smtClean="0"/>
              <a:pPr/>
              <a:t>9</a:t>
            </a:fld>
            <a:endParaRPr lang="zh-CN" altLang="en-US"/>
          </a:p>
        </p:txBody>
      </p:sp>
      <p:pic>
        <p:nvPicPr>
          <p:cNvPr id="7174" name="Picture 6">
            <a:extLst>
              <a:ext uri="{FF2B5EF4-FFF2-40B4-BE49-F238E27FC236}">
                <a16:creationId xmlns:a16="http://schemas.microsoft.com/office/drawing/2014/main" id="{44FE79ED-4987-43B5-8BC5-81288D3E9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969" y="1439778"/>
            <a:ext cx="8029575" cy="40005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Diagram 4">
            <a:extLst>
              <a:ext uri="{FF2B5EF4-FFF2-40B4-BE49-F238E27FC236}">
                <a16:creationId xmlns:a16="http://schemas.microsoft.com/office/drawing/2014/main" id="{DCBFA6B8-DB0F-44A3-B3AC-48D2FF859659}"/>
              </a:ext>
            </a:extLst>
          </p:cNvPr>
          <p:cNvGraphicFramePr/>
          <p:nvPr>
            <p:extLst>
              <p:ext uri="{D42A27DB-BD31-4B8C-83A1-F6EECF244321}">
                <p14:modId xmlns:p14="http://schemas.microsoft.com/office/powerpoint/2010/main" val="1647520550"/>
              </p:ext>
            </p:extLst>
          </p:nvPr>
        </p:nvGraphicFramePr>
        <p:xfrm>
          <a:off x="-795" y="6676457"/>
          <a:ext cx="12285037" cy="2063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Picture 13" descr="A screenshot of a cell phone&#10;&#10;Description automatically generated">
            <a:extLst>
              <a:ext uri="{FF2B5EF4-FFF2-40B4-BE49-F238E27FC236}">
                <a16:creationId xmlns:a16="http://schemas.microsoft.com/office/drawing/2014/main" id="{7A17E3FA-CA4A-456D-9E08-7CBF140F3891}"/>
              </a:ext>
            </a:extLst>
          </p:cNvPr>
          <p:cNvPicPr>
            <a:picLocks noChangeAspect="1"/>
          </p:cNvPicPr>
          <p:nvPr/>
        </p:nvPicPr>
        <p:blipFill>
          <a:blip r:embed="rId8"/>
          <a:stretch>
            <a:fillRect/>
          </a:stretch>
        </p:blipFill>
        <p:spPr>
          <a:xfrm>
            <a:off x="9347638" y="2200932"/>
            <a:ext cx="2351688" cy="2600652"/>
          </a:xfrm>
          <a:prstGeom prst="rect">
            <a:avLst/>
          </a:prstGeom>
        </p:spPr>
      </p:pic>
    </p:spTree>
    <p:extLst>
      <p:ext uri="{BB962C8B-B14F-4D97-AF65-F5344CB8AC3E}">
        <p14:creationId xmlns:p14="http://schemas.microsoft.com/office/powerpoint/2010/main" val="6700938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GuidesStyle_Normal&quot;,&quot;Name&quot;:&quot;正常&quot;,&quot;HeaderHeight&quot;:15.0,&quot;FooterHeight&quot;:9.0,&quot;SideMargin&quot;:5.5,&quot;TopMargin&quot;:0.0,&quot;BottomMargin&quot;:0.0,&quot;IntervalMargin&quot;:1.5}"/>
  <p:tag name="THINKCELLUNDODONOTDELETE" val="0"/>
  <p:tag name="ISLIDE.THEME" val="460318"/>
</p:tagLst>
</file>

<file path=ppt/tags/tag10.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1.xml><?xml version="1.0" encoding="utf-8"?>
<p:tagLst xmlns:a="http://schemas.openxmlformats.org/drawingml/2006/main" xmlns:r="http://schemas.openxmlformats.org/officeDocument/2006/relationships" xmlns:p="http://schemas.openxmlformats.org/presentationml/2006/main">
  <p:tag name="ISLIDE.THEME" val="https://www.islide.cc;https://www.islide.cc;"/>
</p:tagLst>
</file>

<file path=ppt/tags/tag12.xml><?xml version="1.0" encoding="utf-8"?>
<p:tagLst xmlns:a="http://schemas.openxmlformats.org/drawingml/2006/main" xmlns:r="http://schemas.openxmlformats.org/officeDocument/2006/relationships" xmlns:p="http://schemas.openxmlformats.org/presentationml/2006/main">
  <p:tag name="ISLIDE.THEME" val="https://www.islide.cc;https://www.islide.cc;"/>
</p:tagLst>
</file>

<file path=ppt/tags/tag13.xml><?xml version="1.0" encoding="utf-8"?>
<p:tagLst xmlns:a="http://schemas.openxmlformats.org/drawingml/2006/main" xmlns:r="http://schemas.openxmlformats.org/officeDocument/2006/relationships" xmlns:p="http://schemas.openxmlformats.org/presentationml/2006/main">
  <p:tag name="ISLIDE.THEME" val="https://www.islide.cc;https://www.islide.cc;"/>
</p:tagLst>
</file>

<file path=ppt/tags/tag14.xml><?xml version="1.0" encoding="utf-8"?>
<p:tagLst xmlns:a="http://schemas.openxmlformats.org/drawingml/2006/main" xmlns:r="http://schemas.openxmlformats.org/officeDocument/2006/relationships" xmlns:p="http://schemas.openxmlformats.org/presentationml/2006/main">
  <p:tag name="ISLIDE.THEME" val="https://www.islide.cc;https://www.islide.cc;"/>
</p:tagLst>
</file>

<file path=ppt/tags/tag15.xml><?xml version="1.0" encoding="utf-8"?>
<p:tagLst xmlns:a="http://schemas.openxmlformats.org/drawingml/2006/main" xmlns:r="http://schemas.openxmlformats.org/officeDocument/2006/relationships" xmlns:p="http://schemas.openxmlformats.org/presentationml/2006/main">
  <p:tag name="ISLIDE.THEME" val="https://www.islide.cc;https://www.islide.cc;"/>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1Smkff3fSzGMOuItfjj3Fw"/>
</p:tagLst>
</file>

<file path=ppt/tags/tag2.xml><?xml version="1.0" encoding="utf-8"?>
<p:tagLst xmlns:a="http://schemas.openxmlformats.org/drawingml/2006/main" xmlns:r="http://schemas.openxmlformats.org/officeDocument/2006/relationships" xmlns:p="http://schemas.openxmlformats.org/presentationml/2006/main">
  <p:tag name="ISLIDE.PICTURE" val="#VCG41N658008000;"/>
  <p:tag name="ISLIDE.THEME" val="https://www.islide.cc;"/>
</p:tagLst>
</file>

<file path=ppt/tags/tag3.xml><?xml version="1.0" encoding="utf-8"?>
<p:tagLst xmlns:a="http://schemas.openxmlformats.org/drawingml/2006/main" xmlns:r="http://schemas.openxmlformats.org/officeDocument/2006/relationships" xmlns:p="http://schemas.openxmlformats.org/presentationml/2006/main">
  <p:tag name="ISLIDE.THEME" val="https://www.islide.cc;https://www.islide.cc;"/>
</p:tagLst>
</file>

<file path=ppt/tags/tag4.xml><?xml version="1.0" encoding="utf-8"?>
<p:tagLst xmlns:a="http://schemas.openxmlformats.org/drawingml/2006/main" xmlns:r="http://schemas.openxmlformats.org/officeDocument/2006/relationships" xmlns:p="http://schemas.openxmlformats.org/presentationml/2006/main">
  <p:tag name="ISLIDE.DIAGRAM" val="2b751056-6b97-492c-b763-340acee7e99d"/>
</p:tagLst>
</file>

<file path=ppt/tags/tag5.xml><?xml version="1.0" encoding="utf-8"?>
<p:tagLst xmlns:a="http://schemas.openxmlformats.org/drawingml/2006/main" xmlns:r="http://schemas.openxmlformats.org/officeDocument/2006/relationships" xmlns:p="http://schemas.openxmlformats.org/presentationml/2006/main">
  <p:tag name="ISLIDE.THEME" val="https://www.islide.cc;https://www.islide.cc;"/>
</p:tagLst>
</file>

<file path=ppt/tags/tag6.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7.xml><?xml version="1.0" encoding="utf-8"?>
<p:tagLst xmlns:a="http://schemas.openxmlformats.org/drawingml/2006/main" xmlns:r="http://schemas.openxmlformats.org/officeDocument/2006/relationships" xmlns:p="http://schemas.openxmlformats.org/presentationml/2006/main">
  <p:tag name="ISLIDE.DIAGRAM" val="462304"/>
</p:tagLst>
</file>

<file path=ppt/tags/tag8.xml><?xml version="1.0" encoding="utf-8"?>
<p:tagLst xmlns:a="http://schemas.openxmlformats.org/drawingml/2006/main" xmlns:r="http://schemas.openxmlformats.org/officeDocument/2006/relationships" xmlns:p="http://schemas.openxmlformats.org/presentationml/2006/main">
  <p:tag name="ISLIDE.THEME" val="https://www.islide.cc;https://www.islide.cc;"/>
</p:tagLst>
</file>

<file path=ppt/tags/tag9.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heme/theme1.xml><?xml version="1.0" encoding="utf-8"?>
<a:theme xmlns:a="http://schemas.openxmlformats.org/drawingml/2006/main" name="主题5">
  <a:themeElements>
    <a:clrScheme name="房利美">
      <a:dk1>
        <a:srgbClr val="000000"/>
      </a:dk1>
      <a:lt1>
        <a:srgbClr val="FFFFFF"/>
      </a:lt1>
      <a:dk2>
        <a:srgbClr val="778495"/>
      </a:dk2>
      <a:lt2>
        <a:srgbClr val="F0F0F0"/>
      </a:lt2>
      <a:accent1>
        <a:srgbClr val="D7271B"/>
      </a:accent1>
      <a:accent2>
        <a:srgbClr val="01632B"/>
      </a:accent2>
      <a:accent3>
        <a:srgbClr val="69BA6C"/>
      </a:accent3>
      <a:accent4>
        <a:srgbClr val="000000"/>
      </a:accent4>
      <a:accent5>
        <a:srgbClr val="3A3A3A"/>
      </a:accent5>
      <a:accent6>
        <a:srgbClr val="9F9F9F"/>
      </a:accent6>
      <a:hlink>
        <a:srgbClr val="AC0000"/>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ln>
      </a:spPr>
      <a:bodyPr/>
      <a:lstStyle/>
    </a:spDef>
  </a:objectDefaults>
  <a:extraClrSchemeLst/>
  <a:extLst>
    <a:ext uri="{05A4C25C-085E-4340-85A3-A5531E510DB2}">
      <thm15:themeFamily xmlns:thm15="http://schemas.microsoft.com/office/thememl/2012/main" name="2" id="{67B8195C-78B5-4655-B8E8-C8B7BE717FE7}" vid="{3B971AAA-797F-4F55-B7B0-B3003B7CB0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房利美">
    <a:dk1>
      <a:srgbClr val="000000"/>
    </a:dk1>
    <a:lt1>
      <a:srgbClr val="FFFFFF"/>
    </a:lt1>
    <a:dk2>
      <a:srgbClr val="778495"/>
    </a:dk2>
    <a:lt2>
      <a:srgbClr val="F0F0F0"/>
    </a:lt2>
    <a:accent1>
      <a:srgbClr val="D7271B"/>
    </a:accent1>
    <a:accent2>
      <a:srgbClr val="01632B"/>
    </a:accent2>
    <a:accent3>
      <a:srgbClr val="69BA6C"/>
    </a:accent3>
    <a:accent4>
      <a:srgbClr val="000000"/>
    </a:accent4>
    <a:accent5>
      <a:srgbClr val="3A3A3A"/>
    </a:accent5>
    <a:accent6>
      <a:srgbClr val="9F9F9F"/>
    </a:accent6>
    <a:hlink>
      <a:srgbClr val="AC0000"/>
    </a:hlink>
    <a:folHlink>
      <a:srgbClr val="BFBFBF"/>
    </a:folHlink>
  </a:clrScheme>
</a:themeOverride>
</file>

<file path=ppt/theme/themeOverride2.xml><?xml version="1.0" encoding="utf-8"?>
<a:themeOverride xmlns:a="http://schemas.openxmlformats.org/drawingml/2006/main">
  <a:clrScheme name="房利美">
    <a:dk1>
      <a:srgbClr val="000000"/>
    </a:dk1>
    <a:lt1>
      <a:srgbClr val="FFFFFF"/>
    </a:lt1>
    <a:dk2>
      <a:srgbClr val="778495"/>
    </a:dk2>
    <a:lt2>
      <a:srgbClr val="F0F0F0"/>
    </a:lt2>
    <a:accent1>
      <a:srgbClr val="D7271B"/>
    </a:accent1>
    <a:accent2>
      <a:srgbClr val="01632B"/>
    </a:accent2>
    <a:accent3>
      <a:srgbClr val="69BA6C"/>
    </a:accent3>
    <a:accent4>
      <a:srgbClr val="000000"/>
    </a:accent4>
    <a:accent5>
      <a:srgbClr val="3A3A3A"/>
    </a:accent5>
    <a:accent6>
      <a:srgbClr val="9F9F9F"/>
    </a:accent6>
    <a:hlink>
      <a:srgbClr val="AC0000"/>
    </a:hlink>
    <a:folHlink>
      <a:srgbClr val="BFBFBF"/>
    </a:folHlink>
  </a:clrScheme>
</a:themeOverride>
</file>

<file path=ppt/theme/themeOverride3.xml><?xml version="1.0" encoding="utf-8"?>
<a:themeOverride xmlns:a="http://schemas.openxmlformats.org/drawingml/2006/main">
  <a:clrScheme name="房利美">
    <a:dk1>
      <a:srgbClr val="000000"/>
    </a:dk1>
    <a:lt1>
      <a:srgbClr val="FFFFFF"/>
    </a:lt1>
    <a:dk2>
      <a:srgbClr val="778495"/>
    </a:dk2>
    <a:lt2>
      <a:srgbClr val="F0F0F0"/>
    </a:lt2>
    <a:accent1>
      <a:srgbClr val="D7271B"/>
    </a:accent1>
    <a:accent2>
      <a:srgbClr val="01632B"/>
    </a:accent2>
    <a:accent3>
      <a:srgbClr val="69BA6C"/>
    </a:accent3>
    <a:accent4>
      <a:srgbClr val="000000"/>
    </a:accent4>
    <a:accent5>
      <a:srgbClr val="3A3A3A"/>
    </a:accent5>
    <a:accent6>
      <a:srgbClr val="9F9F9F"/>
    </a:accent6>
    <a:hlink>
      <a:srgbClr val="AC0000"/>
    </a:hlink>
    <a:folHlink>
      <a:srgbClr val="BFBFBF"/>
    </a:folHlink>
  </a:clrScheme>
</a:themeOverride>
</file>

<file path=ppt/theme/themeOverride4.xml><?xml version="1.0" encoding="utf-8"?>
<a:themeOverride xmlns:a="http://schemas.openxmlformats.org/drawingml/2006/main">
  <a:clrScheme name="房利美">
    <a:dk1>
      <a:srgbClr val="000000"/>
    </a:dk1>
    <a:lt1>
      <a:srgbClr val="FFFFFF"/>
    </a:lt1>
    <a:dk2>
      <a:srgbClr val="778495"/>
    </a:dk2>
    <a:lt2>
      <a:srgbClr val="F0F0F0"/>
    </a:lt2>
    <a:accent1>
      <a:srgbClr val="D7271B"/>
    </a:accent1>
    <a:accent2>
      <a:srgbClr val="01632B"/>
    </a:accent2>
    <a:accent3>
      <a:srgbClr val="69BA6C"/>
    </a:accent3>
    <a:accent4>
      <a:srgbClr val="000000"/>
    </a:accent4>
    <a:accent5>
      <a:srgbClr val="3A3A3A"/>
    </a:accent5>
    <a:accent6>
      <a:srgbClr val="9F9F9F"/>
    </a:accent6>
    <a:hlink>
      <a:srgbClr val="AC0000"/>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Mu</Template>
  <Application>Microsoft Office PowerPoint</Application>
  <PresentationFormat>Widescreen</PresentationFormat>
  <Slides>51</Slides>
  <Notes>1</Notes>
  <HiddenSlides>0</HiddenSlide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主题5</vt:lpstr>
      <vt:lpstr>PowerPoint Presentation</vt:lpstr>
      <vt:lpstr>PowerPoint Presentation</vt:lpstr>
      <vt:lpstr>PowerPoint Presentation</vt:lpstr>
      <vt:lpstr>Problem Statement</vt:lpstr>
      <vt:lpstr>Project Definition of Variables  </vt:lpstr>
      <vt:lpstr>PowerPoint Presentation</vt:lpstr>
      <vt:lpstr>Distribution of the Images Into the 12 Classes </vt:lpstr>
      <vt:lpstr>Exploring the Data</vt:lpstr>
      <vt:lpstr>Using 3D T-SNE Plot For Preliminary Clustering​? Still not very conclusive.</vt:lpstr>
      <vt:lpstr>  Data Exploration -- Can we create images to balance image categories?</vt:lpstr>
      <vt:lpstr>Data Exploration -- Hierarchical Clustering </vt:lpstr>
      <vt:lpstr>Data Exploration – DBSCAN</vt:lpstr>
      <vt:lpstr>Data Exploration – K-Means Clustering</vt:lpstr>
      <vt:lpstr>PowerPoint Presentation</vt:lpstr>
      <vt:lpstr>How did we process Image data? Masking  / Segmentation / Sharpening  </vt:lpstr>
      <vt:lpstr>Masking  / Segmentation / Preprocessing</vt:lpstr>
      <vt:lpstr>PowerPoint Presentation</vt:lpstr>
      <vt:lpstr>Methodology</vt:lpstr>
      <vt:lpstr>Methodology (A brief introduction to Neural Networks)</vt:lpstr>
      <vt:lpstr>Methodology (Regular Neural Nets vs Convolutional Neural Nets)</vt:lpstr>
      <vt:lpstr>Convolutional Neural Network (CNN)</vt:lpstr>
      <vt:lpstr>Convolutional Neural Network (CNN)</vt:lpstr>
      <vt:lpstr>Convolutional Neural Network (CNN)</vt:lpstr>
      <vt:lpstr>InceptionV3 –  a CNN model</vt:lpstr>
      <vt:lpstr>Xception – CNN model</vt:lpstr>
      <vt:lpstr>VGG19 – CNN model</vt:lpstr>
      <vt:lpstr>Classification Algorithms.</vt:lpstr>
      <vt:lpstr>Random Forest Classification Model</vt:lpstr>
      <vt:lpstr>XGBoost Classification Model</vt:lpstr>
      <vt:lpstr>Support Vector Machines (SVM)</vt:lpstr>
      <vt:lpstr>PowerPoint Presentation</vt:lpstr>
      <vt:lpstr>Model Comparison</vt:lpstr>
      <vt:lpstr>Recommendation</vt:lpstr>
      <vt:lpstr>PowerPoint Presentation</vt:lpstr>
      <vt:lpstr>Lessons Learnt​ </vt:lpstr>
      <vt:lpstr>Future extensions of this project</vt:lpstr>
      <vt:lpstr>THA NKS</vt:lpstr>
      <vt:lpstr>Reference </vt:lpstr>
      <vt:lpstr>Appendix (A more in-depth information about CNN)</vt:lpstr>
      <vt:lpstr>Appendix (A more in-depth information about CNN)</vt:lpstr>
      <vt:lpstr>Appendix (A more in-depth information about CNN)</vt:lpstr>
      <vt:lpstr>Appendix (A more in-depth information about CNN)</vt:lpstr>
      <vt:lpstr>Appendix (A more in-depth information about CNN)</vt:lpstr>
      <vt:lpstr>Appendix (A more in-depth information about CNN)</vt:lpstr>
      <vt:lpstr>Appendix (A more in-depth information about CNN)</vt:lpstr>
      <vt:lpstr>Appendix (A more in-depth information about CNN)</vt:lpstr>
      <vt:lpstr>DBSCAN Model with eps = 0.3 on Train Data </vt:lpstr>
      <vt:lpstr>DBSCAN Model with eps = 0.4 on Train Data </vt:lpstr>
      <vt:lpstr>DBSCAN Model with eps = 0.4 on Train Data </vt:lpstr>
      <vt:lpstr>Hierarchical Clustering on Test Dataset ( 794 images)</vt:lpstr>
      <vt:lpstr>Hierarchical Clustering on Train Dataset ("Average" Linkage)</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iSlide® PowerPoint standard template</dc:title>
  <dc:creator>Mu</dc:creator>
  <cp:revision>2</cp:revision>
  <cp:lastPrinted>2020-08-06T16:00:00Z</cp:lastPrinted>
  <dcterms:created xsi:type="dcterms:W3CDTF">2020-08-06T16:00:00Z</dcterms:created>
  <dcterms:modified xsi:type="dcterms:W3CDTF">2020-08-27T01:59:18Z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ies>
</file>